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Lst>
  <p:sldSz cx="43891200" cy="32918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lvl1pPr>
    <a:lvl2pPr marL="0" marR="0" indent="457181"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lvl2pPr>
    <a:lvl3pPr marL="0" marR="0" indent="914363"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lvl3pPr>
    <a:lvl4pPr marL="0" marR="0" indent="1371544"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lvl4pPr>
    <a:lvl5pPr marL="0" marR="0" indent="1828726"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lvl5pPr>
    <a:lvl6pPr marL="0" marR="0" indent="2285908"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lvl6pPr>
    <a:lvl7pPr marL="0" marR="0" indent="2743091"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lvl7pPr>
    <a:lvl8pPr marL="0" marR="0" indent="3200271"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lvl8pPr>
    <a:lvl9pPr marL="0" marR="0" indent="3657453"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b="def" i="def"/>
      <a:tcStyle>
        <a:tcBdr/>
        <a:fill>
          <a:solidFill>
            <a:srgbClr val="F3F9FA"/>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b="def" i="def"/>
      <a:tcStyle>
        <a:tcBdr/>
        <a:fill>
          <a:solidFill>
            <a:srgbClr val="E7E7ED"/>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1" name="Shape 101"/>
          <p:cNvSpPr/>
          <p:nvPr>
            <p:ph type="sldImg"/>
          </p:nvPr>
        </p:nvSpPr>
        <p:spPr>
          <a:xfrm>
            <a:off x="1143000" y="685800"/>
            <a:ext cx="4572000" cy="3429000"/>
          </a:xfrm>
          <a:prstGeom prst="rect">
            <a:avLst/>
          </a:prstGeom>
        </p:spPr>
        <p:txBody>
          <a:bodyPr/>
          <a:lstStyle/>
          <a:p>
            <a:pPr/>
          </a:p>
        </p:txBody>
      </p:sp>
      <p:sp>
        <p:nvSpPr>
          <p:cNvPr id="102" name="Shape 1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3292475" y="10226761"/>
            <a:ext cx="37306250" cy="7055709"/>
          </a:xfrm>
          <a:prstGeom prst="rect">
            <a:avLst/>
          </a:prstGeom>
        </p:spPr>
        <p:txBody>
          <a:bodyPr/>
          <a:lstStyle/>
          <a:p>
            <a:pPr/>
            <a:r>
              <a:t>Title Text</a:t>
            </a:r>
          </a:p>
        </p:txBody>
      </p:sp>
      <p:sp>
        <p:nvSpPr>
          <p:cNvPr id="12" name="Body Level One…"/>
          <p:cNvSpPr txBox="1"/>
          <p:nvPr>
            <p:ph type="body" sz="quarter" idx="1"/>
          </p:nvPr>
        </p:nvSpPr>
        <p:spPr>
          <a:xfrm>
            <a:off x="6583364" y="18654070"/>
            <a:ext cx="30724476" cy="8411863"/>
          </a:xfrm>
          <a:prstGeom prst="rect">
            <a:avLst/>
          </a:prstGeom>
        </p:spPr>
        <p:txBody>
          <a:bodyPr/>
          <a:lstStyle>
            <a:lvl1pPr marL="0" indent="0" algn="ctr">
              <a:buSzTx/>
              <a:buNone/>
            </a:lvl1pPr>
            <a:lvl2pPr marL="0" indent="457181" algn="ctr">
              <a:buSzTx/>
              <a:buNone/>
            </a:lvl2pPr>
            <a:lvl3pPr marL="0" indent="914363" algn="ctr">
              <a:buSzTx/>
              <a:buNone/>
            </a:lvl3pPr>
            <a:lvl4pPr marL="0" indent="1371544" algn="ctr">
              <a:buSzTx/>
              <a:buNone/>
            </a:lvl4pPr>
            <a:lvl5pPr marL="0" indent="1828726" algn="ctr">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2 Content over Text">
    <p:spTree>
      <p:nvGrpSpPr>
        <p:cNvPr id="1" name=""/>
        <p:cNvGrpSpPr/>
        <p:nvPr/>
      </p:nvGrpSpPr>
      <p:grpSpPr>
        <a:xfrm>
          <a:off x="0" y="0"/>
          <a:ext cx="0" cy="0"/>
          <a:chOff x="0" y="0"/>
          <a:chExt cx="0" cy="0"/>
        </a:xfrm>
      </p:grpSpPr>
      <p:sp>
        <p:nvSpPr>
          <p:cNvPr id="92" name="Title Text"/>
          <p:cNvSpPr txBox="1"/>
          <p:nvPr>
            <p:ph type="title"/>
          </p:nvPr>
        </p:nvSpPr>
        <p:spPr>
          <a:xfrm>
            <a:off x="2193925" y="1319084"/>
            <a:ext cx="39503350" cy="5486401"/>
          </a:xfrm>
          <a:prstGeom prst="rect">
            <a:avLst/>
          </a:prstGeom>
        </p:spPr>
        <p:txBody>
          <a:bodyPr/>
          <a:lstStyle/>
          <a:p>
            <a:pPr/>
            <a:r>
              <a:t>Title Text</a:t>
            </a:r>
          </a:p>
        </p:txBody>
      </p:sp>
      <p:sp>
        <p:nvSpPr>
          <p:cNvPr id="93" name="Body Level One…"/>
          <p:cNvSpPr txBox="1"/>
          <p:nvPr>
            <p:ph type="body" sz="quarter" idx="1"/>
          </p:nvPr>
        </p:nvSpPr>
        <p:spPr>
          <a:xfrm>
            <a:off x="2193926" y="7681269"/>
            <a:ext cx="19675476" cy="1078745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Text Placeholder 4"/>
          <p:cNvSpPr/>
          <p:nvPr>
            <p:ph type="body" sz="half" idx="21"/>
          </p:nvPr>
        </p:nvSpPr>
        <p:spPr>
          <a:xfrm>
            <a:off x="2193925" y="18617000"/>
            <a:ext cx="39503351" cy="10788995"/>
          </a:xfrm>
          <a:prstGeom prst="rect">
            <a:avLst/>
          </a:prstGeom>
        </p:spPr>
        <p:txBody>
          <a:bodyPr/>
          <a:lstStyle/>
          <a:p>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3467101" y="21153225"/>
            <a:ext cx="37307838" cy="6538269"/>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3467101" y="13952323"/>
            <a:ext cx="37307838" cy="7200901"/>
          </a:xfrm>
          <a:prstGeom prst="rect">
            <a:avLst/>
          </a:prstGeom>
        </p:spPr>
        <p:txBody>
          <a:bodyPr anchor="b"/>
          <a:lstStyle>
            <a:lvl1pPr marL="0" indent="0">
              <a:spcBef>
                <a:spcPts val="400"/>
              </a:spcBef>
              <a:buSzTx/>
              <a:buNone/>
              <a:defRPr sz="2000"/>
            </a:lvl1pPr>
            <a:lvl2pPr marL="0" indent="457181">
              <a:spcBef>
                <a:spcPts val="400"/>
              </a:spcBef>
              <a:buSzTx/>
              <a:buNone/>
              <a:defRPr sz="2000"/>
            </a:lvl2pPr>
            <a:lvl3pPr marL="0" indent="914363">
              <a:spcBef>
                <a:spcPts val="400"/>
              </a:spcBef>
              <a:buSzTx/>
              <a:buNone/>
              <a:defRPr sz="2000"/>
            </a:lvl3pPr>
            <a:lvl4pPr marL="0" indent="1371544">
              <a:spcBef>
                <a:spcPts val="400"/>
              </a:spcBef>
              <a:buSzTx/>
              <a:buNone/>
              <a:defRPr sz="2000"/>
            </a:lvl4pPr>
            <a:lvl5pPr marL="0" indent="1828726">
              <a:spcBef>
                <a:spcPts val="400"/>
              </a:spcBef>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2193926" y="7681269"/>
            <a:ext cx="19675476" cy="21724723"/>
          </a:xfrm>
          <a:prstGeom prst="rect">
            <a:avLst/>
          </a:prstGeom>
        </p:spPr>
        <p:txBody>
          <a:bodyPr/>
          <a:lstStyle>
            <a:lvl1pPr>
              <a:spcBef>
                <a:spcPts val="600"/>
              </a:spcBef>
              <a:defRPr sz="2800"/>
            </a:lvl1pPr>
            <a:lvl2pPr marL="3839480" indent="-1618656">
              <a:spcBef>
                <a:spcPts val="600"/>
              </a:spcBef>
              <a:defRPr sz="2800"/>
            </a:lvl2pPr>
            <a:lvl3pPr marL="5995747" indent="-1555687">
              <a:spcBef>
                <a:spcPts val="600"/>
              </a:spcBef>
              <a:defRPr sz="2800"/>
            </a:lvl3pPr>
            <a:lvl4pPr marL="8386956" indent="-1726072">
              <a:spcBef>
                <a:spcPts val="600"/>
              </a:spcBef>
              <a:defRPr sz="2800"/>
            </a:lvl4pPr>
            <a:lvl5pPr marL="10607779" indent="-1726072">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2193925" y="1317540"/>
            <a:ext cx="39503350" cy="5486401"/>
          </a:xfrm>
          <a:prstGeom prst="rect">
            <a:avLst/>
          </a:prstGeom>
        </p:spPr>
        <p:txBody>
          <a:bodyPr/>
          <a:lstStyle/>
          <a:p>
            <a:pPr/>
            <a:r>
              <a:t>Title Text</a:t>
            </a:r>
          </a:p>
        </p:txBody>
      </p:sp>
      <p:sp>
        <p:nvSpPr>
          <p:cNvPr id="48" name="Body Level One…"/>
          <p:cNvSpPr txBox="1"/>
          <p:nvPr>
            <p:ph type="body" sz="quarter" idx="1"/>
          </p:nvPr>
        </p:nvSpPr>
        <p:spPr>
          <a:xfrm>
            <a:off x="2193925" y="7369261"/>
            <a:ext cx="19392900" cy="3070655"/>
          </a:xfrm>
          <a:prstGeom prst="rect">
            <a:avLst/>
          </a:prstGeom>
        </p:spPr>
        <p:txBody>
          <a:bodyPr anchor="b"/>
          <a:lstStyle>
            <a:lvl1pPr marL="0" indent="0">
              <a:spcBef>
                <a:spcPts val="500"/>
              </a:spcBef>
              <a:buSzTx/>
              <a:buNone/>
              <a:defRPr b="1" sz="2400"/>
            </a:lvl1pPr>
            <a:lvl2pPr marL="0" indent="457181">
              <a:spcBef>
                <a:spcPts val="500"/>
              </a:spcBef>
              <a:buSzTx/>
              <a:buNone/>
              <a:defRPr b="1" sz="2400"/>
            </a:lvl2pPr>
            <a:lvl3pPr marL="0" indent="914363">
              <a:spcBef>
                <a:spcPts val="500"/>
              </a:spcBef>
              <a:buSzTx/>
              <a:buNone/>
              <a:defRPr b="1" sz="2400"/>
            </a:lvl3pPr>
            <a:lvl4pPr marL="0" indent="1371544">
              <a:spcBef>
                <a:spcPts val="500"/>
              </a:spcBef>
              <a:buSzTx/>
              <a:buNone/>
              <a:defRPr b="1" sz="2400"/>
            </a:lvl4pPr>
            <a:lvl5pPr marL="0" indent="1828726">
              <a:spcBef>
                <a:spcPts val="500"/>
              </a:spcBef>
              <a:buSz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22296439" y="7369261"/>
            <a:ext cx="19400840" cy="3070655"/>
          </a:xfrm>
          <a:prstGeom prst="rect">
            <a:avLst/>
          </a:prstGeom>
        </p:spPr>
        <p:txBody>
          <a:bodyPr anchor="b"/>
          <a:lstStyle/>
          <a:p>
            <a:pPr marL="0" indent="0">
              <a:spcBef>
                <a:spcPts val="500"/>
              </a:spcBef>
              <a:buSz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2193925" y="1311362"/>
            <a:ext cx="14439900" cy="5577533"/>
          </a:xfrm>
          <a:prstGeom prst="rect">
            <a:avLst/>
          </a:prstGeom>
        </p:spPr>
        <p:txBody>
          <a:bodyPr anchor="b"/>
          <a:lstStyle>
            <a:lvl1pPr algn="l">
              <a:defRPr b="1" sz="2000"/>
            </a:lvl1pPr>
          </a:lstStyle>
          <a:p>
            <a:pPr/>
            <a:r>
              <a:t>Title Text</a:t>
            </a:r>
          </a:p>
        </p:txBody>
      </p:sp>
      <p:sp>
        <p:nvSpPr>
          <p:cNvPr id="73" name="Body Level One…"/>
          <p:cNvSpPr txBox="1"/>
          <p:nvPr>
            <p:ph type="body" idx="1"/>
          </p:nvPr>
        </p:nvSpPr>
        <p:spPr>
          <a:xfrm>
            <a:off x="17160875" y="1311362"/>
            <a:ext cx="24536400" cy="28094634"/>
          </a:xfrm>
          <a:prstGeom prst="rect">
            <a:avLst/>
          </a:prstGeom>
        </p:spPr>
        <p:txBody>
          <a:bodyPr/>
          <a:lstStyle>
            <a:lvl1pPr>
              <a:spcBef>
                <a:spcPts val="700"/>
              </a:spcBef>
              <a:defRPr sz="3200"/>
            </a:lvl1pPr>
            <a:lvl2pPr marL="3806446" indent="-1585622">
              <a:spcBef>
                <a:spcPts val="700"/>
              </a:spcBef>
              <a:defRPr sz="3200"/>
            </a:lvl2pPr>
            <a:lvl3pPr marL="5921667" indent="-1481607">
              <a:spcBef>
                <a:spcPts val="700"/>
              </a:spcBef>
              <a:defRPr sz="3200"/>
            </a:lvl3pPr>
            <a:lvl4pPr marL="8436272" indent="-1775389">
              <a:spcBef>
                <a:spcPts val="700"/>
              </a:spcBef>
              <a:defRPr sz="3200"/>
            </a:lvl4pPr>
            <a:lvl5pPr marL="10657096" indent="-1775389">
              <a:spcBef>
                <a:spcPts val="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2193925" y="6888891"/>
            <a:ext cx="14439900" cy="22517101"/>
          </a:xfrm>
          <a:prstGeom prst="rect">
            <a:avLst/>
          </a:prstGeom>
        </p:spPr>
        <p:txBody>
          <a:bodyPr/>
          <a:lstStyle/>
          <a:p>
            <a:pPr marL="0" indent="0">
              <a:spcBef>
                <a:spcPts val="300"/>
              </a:spcBef>
              <a:buSz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602664" y="23042261"/>
            <a:ext cx="26335038" cy="2721577"/>
          </a:xfrm>
          <a:prstGeom prst="rect">
            <a:avLst/>
          </a:prstGeom>
        </p:spPr>
        <p:txBody>
          <a:bodyPr anchor="b"/>
          <a:lstStyle>
            <a:lvl1pPr algn="l">
              <a:defRPr b="1" sz="2000"/>
            </a:lvl1pPr>
          </a:lstStyle>
          <a:p>
            <a:pPr/>
            <a:r>
              <a:t>Title Text</a:t>
            </a:r>
          </a:p>
        </p:txBody>
      </p:sp>
      <p:sp>
        <p:nvSpPr>
          <p:cNvPr id="83" name="Picture Placeholder 2"/>
          <p:cNvSpPr/>
          <p:nvPr>
            <p:ph type="pic" sz="half" idx="21"/>
          </p:nvPr>
        </p:nvSpPr>
        <p:spPr>
          <a:xfrm>
            <a:off x="8602664" y="2940909"/>
            <a:ext cx="26335038" cy="19750733"/>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8602664" y="25763838"/>
            <a:ext cx="26335038" cy="3863033"/>
          </a:xfrm>
          <a:prstGeom prst="rect">
            <a:avLst/>
          </a:prstGeom>
        </p:spPr>
        <p:txBody>
          <a:bodyPr/>
          <a:lstStyle>
            <a:lvl1pPr marL="0" indent="0">
              <a:spcBef>
                <a:spcPts val="300"/>
              </a:spcBef>
              <a:buSzTx/>
              <a:buNone/>
              <a:defRPr sz="1400"/>
            </a:lvl1pPr>
            <a:lvl2pPr marL="0" indent="457181">
              <a:spcBef>
                <a:spcPts val="300"/>
              </a:spcBef>
              <a:buSzTx/>
              <a:buNone/>
              <a:defRPr sz="1400"/>
            </a:lvl2pPr>
            <a:lvl3pPr marL="0" indent="914363">
              <a:spcBef>
                <a:spcPts val="300"/>
              </a:spcBef>
              <a:buSzTx/>
              <a:buNone/>
              <a:defRPr sz="1400"/>
            </a:lvl3pPr>
            <a:lvl4pPr marL="0" indent="1371544">
              <a:spcBef>
                <a:spcPts val="300"/>
              </a:spcBef>
              <a:buSzTx/>
              <a:buNone/>
              <a:defRPr sz="1400"/>
            </a:lvl4pPr>
            <a:lvl5pPr marL="0" indent="1828726">
              <a:spcBef>
                <a:spcPts val="300"/>
              </a:spcBef>
              <a:buSz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99"/>
            </a:gs>
            <a:gs pos="100000">
              <a:srgbClr val="0000FF"/>
            </a:gs>
          </a:gsLst>
          <a:lin ang="5400000" scaled="0"/>
        </a:gradFill>
      </p:bgPr>
    </p:bg>
    <p:spTree>
      <p:nvGrpSpPr>
        <p:cNvPr id="1" name=""/>
        <p:cNvGrpSpPr/>
        <p:nvPr/>
      </p:nvGrpSpPr>
      <p:grpSpPr>
        <a:xfrm>
          <a:off x="0" y="0"/>
          <a:ext cx="0" cy="0"/>
          <a:chOff x="0" y="0"/>
          <a:chExt cx="0" cy="0"/>
        </a:xfrm>
      </p:grpSpPr>
      <p:sp>
        <p:nvSpPr>
          <p:cNvPr id="2" name="Title Text"/>
          <p:cNvSpPr txBox="1"/>
          <p:nvPr>
            <p:ph type="title"/>
          </p:nvPr>
        </p:nvSpPr>
        <p:spPr>
          <a:xfrm>
            <a:off x="2193925" y="1319212"/>
            <a:ext cx="39503350" cy="5486401"/>
          </a:xfrm>
          <a:prstGeom prst="rect">
            <a:avLst/>
          </a:prstGeom>
          <a:ln w="12700">
            <a:miter lim="400000"/>
          </a:ln>
          <a:extLst>
            <a:ext uri="{C572A759-6A51-4108-AA02-DFA0A04FC94B}">
              <ma14:wrappingTextBoxFlag xmlns:ma14="http://schemas.microsoft.com/office/mac/drawingml/2011/main" val="1"/>
            </a:ext>
          </a:extLst>
        </p:spPr>
        <p:txBody>
          <a:bodyPr lIns="222055" tIns="222055" rIns="222055" bIns="222055" anchor="ctr">
            <a:normAutofit fontScale="100000" lnSpcReduction="0"/>
          </a:bodyPr>
          <a:lstStyle/>
          <a:p>
            <a:pPr/>
            <a:r>
              <a:t>Title Text</a:t>
            </a:r>
          </a:p>
        </p:txBody>
      </p:sp>
      <p:sp>
        <p:nvSpPr>
          <p:cNvPr id="3" name="Body Level One…"/>
          <p:cNvSpPr txBox="1"/>
          <p:nvPr>
            <p:ph type="body" idx="1"/>
          </p:nvPr>
        </p:nvSpPr>
        <p:spPr>
          <a:xfrm>
            <a:off x="2193925" y="7681913"/>
            <a:ext cx="39503350" cy="21723351"/>
          </a:xfrm>
          <a:prstGeom prst="rect">
            <a:avLst/>
          </a:prstGeom>
          <a:ln w="12700">
            <a:miter lim="400000"/>
          </a:ln>
          <a:extLst>
            <a:ext uri="{C572A759-6A51-4108-AA02-DFA0A04FC94B}">
              <ma14:wrappingTextBoxFlag xmlns:ma14="http://schemas.microsoft.com/office/mac/drawingml/2011/main" val="1"/>
            </a:ext>
          </a:extLst>
        </p:spPr>
        <p:txBody>
          <a:bodyPr lIns="222055" tIns="222055" rIns="222055" bIns="222055">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0294004" y="29976762"/>
            <a:ext cx="1403271" cy="1394174"/>
          </a:xfrm>
          <a:prstGeom prst="rect">
            <a:avLst/>
          </a:prstGeom>
          <a:ln w="12700">
            <a:miter lim="400000"/>
          </a:ln>
        </p:spPr>
        <p:txBody>
          <a:bodyPr wrap="none" lIns="222055" tIns="222055" rIns="222055" bIns="222055">
            <a:spAutoFit/>
          </a:bodyPr>
          <a:lstStyle>
            <a:lvl1pPr algn="r">
              <a:defRPr sz="67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4440059" rtl="0" latinLnBrk="0">
        <a:lnSpc>
          <a:spcPct val="100000"/>
        </a:lnSpc>
        <a:spcBef>
          <a:spcPts val="0"/>
        </a:spcBef>
        <a:spcAft>
          <a:spcPts val="0"/>
        </a:spcAft>
        <a:buClrTx/>
        <a:buSzTx/>
        <a:buFontTx/>
        <a:buNone/>
        <a:tabLst/>
        <a:defRPr b="0" baseline="0" cap="none" i="0" spc="0" strike="noStrike" sz="21400" u="none">
          <a:solidFill>
            <a:srgbClr val="000000"/>
          </a:solidFill>
          <a:uFillTx/>
          <a:latin typeface="+mj-lt"/>
          <a:ea typeface="+mj-ea"/>
          <a:cs typeface="+mj-cs"/>
          <a:sym typeface="Arial"/>
        </a:defRPr>
      </a:lvl1pPr>
      <a:lvl2pPr marL="0" marR="0" indent="0" algn="ctr" defTabSz="4440059" rtl="0" latinLnBrk="0">
        <a:lnSpc>
          <a:spcPct val="100000"/>
        </a:lnSpc>
        <a:spcBef>
          <a:spcPts val="0"/>
        </a:spcBef>
        <a:spcAft>
          <a:spcPts val="0"/>
        </a:spcAft>
        <a:buClrTx/>
        <a:buSzTx/>
        <a:buFontTx/>
        <a:buNone/>
        <a:tabLst/>
        <a:defRPr b="0" baseline="0" cap="none" i="0" spc="0" strike="noStrike" sz="21400" u="none">
          <a:solidFill>
            <a:srgbClr val="000000"/>
          </a:solidFill>
          <a:uFillTx/>
          <a:latin typeface="+mj-lt"/>
          <a:ea typeface="+mj-ea"/>
          <a:cs typeface="+mj-cs"/>
          <a:sym typeface="Arial"/>
        </a:defRPr>
      </a:lvl2pPr>
      <a:lvl3pPr marL="0" marR="0" indent="0" algn="ctr" defTabSz="4440059" rtl="0" latinLnBrk="0">
        <a:lnSpc>
          <a:spcPct val="100000"/>
        </a:lnSpc>
        <a:spcBef>
          <a:spcPts val="0"/>
        </a:spcBef>
        <a:spcAft>
          <a:spcPts val="0"/>
        </a:spcAft>
        <a:buClrTx/>
        <a:buSzTx/>
        <a:buFontTx/>
        <a:buNone/>
        <a:tabLst/>
        <a:defRPr b="0" baseline="0" cap="none" i="0" spc="0" strike="noStrike" sz="21400" u="none">
          <a:solidFill>
            <a:srgbClr val="000000"/>
          </a:solidFill>
          <a:uFillTx/>
          <a:latin typeface="+mj-lt"/>
          <a:ea typeface="+mj-ea"/>
          <a:cs typeface="+mj-cs"/>
          <a:sym typeface="Arial"/>
        </a:defRPr>
      </a:lvl3pPr>
      <a:lvl4pPr marL="0" marR="0" indent="0" algn="ctr" defTabSz="4440059" rtl="0" latinLnBrk="0">
        <a:lnSpc>
          <a:spcPct val="100000"/>
        </a:lnSpc>
        <a:spcBef>
          <a:spcPts val="0"/>
        </a:spcBef>
        <a:spcAft>
          <a:spcPts val="0"/>
        </a:spcAft>
        <a:buClrTx/>
        <a:buSzTx/>
        <a:buFontTx/>
        <a:buNone/>
        <a:tabLst/>
        <a:defRPr b="0" baseline="0" cap="none" i="0" spc="0" strike="noStrike" sz="21400" u="none">
          <a:solidFill>
            <a:srgbClr val="000000"/>
          </a:solidFill>
          <a:uFillTx/>
          <a:latin typeface="+mj-lt"/>
          <a:ea typeface="+mj-ea"/>
          <a:cs typeface="+mj-cs"/>
          <a:sym typeface="Arial"/>
        </a:defRPr>
      </a:lvl4pPr>
      <a:lvl5pPr marL="0" marR="0" indent="0" algn="ctr" defTabSz="4440059" rtl="0" latinLnBrk="0">
        <a:lnSpc>
          <a:spcPct val="100000"/>
        </a:lnSpc>
        <a:spcBef>
          <a:spcPts val="0"/>
        </a:spcBef>
        <a:spcAft>
          <a:spcPts val="0"/>
        </a:spcAft>
        <a:buClrTx/>
        <a:buSzTx/>
        <a:buFontTx/>
        <a:buNone/>
        <a:tabLst/>
        <a:defRPr b="0" baseline="0" cap="none" i="0" spc="0" strike="noStrike" sz="21400" u="none">
          <a:solidFill>
            <a:srgbClr val="000000"/>
          </a:solidFill>
          <a:uFillTx/>
          <a:latin typeface="+mj-lt"/>
          <a:ea typeface="+mj-ea"/>
          <a:cs typeface="+mj-cs"/>
          <a:sym typeface="Arial"/>
        </a:defRPr>
      </a:lvl5pPr>
      <a:lvl6pPr marL="0" marR="0" indent="457181" algn="ctr" defTabSz="4440059" rtl="0" latinLnBrk="0">
        <a:lnSpc>
          <a:spcPct val="100000"/>
        </a:lnSpc>
        <a:spcBef>
          <a:spcPts val="0"/>
        </a:spcBef>
        <a:spcAft>
          <a:spcPts val="0"/>
        </a:spcAft>
        <a:buClrTx/>
        <a:buSzTx/>
        <a:buFontTx/>
        <a:buNone/>
        <a:tabLst/>
        <a:defRPr b="0" baseline="0" cap="none" i="0" spc="0" strike="noStrike" sz="21400" u="none">
          <a:solidFill>
            <a:srgbClr val="000000"/>
          </a:solidFill>
          <a:uFillTx/>
          <a:latin typeface="+mj-lt"/>
          <a:ea typeface="+mj-ea"/>
          <a:cs typeface="+mj-cs"/>
          <a:sym typeface="Arial"/>
        </a:defRPr>
      </a:lvl6pPr>
      <a:lvl7pPr marL="0" marR="0" indent="914363" algn="ctr" defTabSz="4440059" rtl="0" latinLnBrk="0">
        <a:lnSpc>
          <a:spcPct val="100000"/>
        </a:lnSpc>
        <a:spcBef>
          <a:spcPts val="0"/>
        </a:spcBef>
        <a:spcAft>
          <a:spcPts val="0"/>
        </a:spcAft>
        <a:buClrTx/>
        <a:buSzTx/>
        <a:buFontTx/>
        <a:buNone/>
        <a:tabLst/>
        <a:defRPr b="0" baseline="0" cap="none" i="0" spc="0" strike="noStrike" sz="21400" u="none">
          <a:solidFill>
            <a:srgbClr val="000000"/>
          </a:solidFill>
          <a:uFillTx/>
          <a:latin typeface="+mj-lt"/>
          <a:ea typeface="+mj-ea"/>
          <a:cs typeface="+mj-cs"/>
          <a:sym typeface="Arial"/>
        </a:defRPr>
      </a:lvl7pPr>
      <a:lvl8pPr marL="0" marR="0" indent="1371544" algn="ctr" defTabSz="4440059" rtl="0" latinLnBrk="0">
        <a:lnSpc>
          <a:spcPct val="100000"/>
        </a:lnSpc>
        <a:spcBef>
          <a:spcPts val="0"/>
        </a:spcBef>
        <a:spcAft>
          <a:spcPts val="0"/>
        </a:spcAft>
        <a:buClrTx/>
        <a:buSzTx/>
        <a:buFontTx/>
        <a:buNone/>
        <a:tabLst/>
        <a:defRPr b="0" baseline="0" cap="none" i="0" spc="0" strike="noStrike" sz="21400" u="none">
          <a:solidFill>
            <a:srgbClr val="000000"/>
          </a:solidFill>
          <a:uFillTx/>
          <a:latin typeface="+mj-lt"/>
          <a:ea typeface="+mj-ea"/>
          <a:cs typeface="+mj-cs"/>
          <a:sym typeface="Arial"/>
        </a:defRPr>
      </a:lvl8pPr>
      <a:lvl9pPr marL="0" marR="0" indent="1828726" algn="ctr" defTabSz="4440059" rtl="0" latinLnBrk="0">
        <a:lnSpc>
          <a:spcPct val="100000"/>
        </a:lnSpc>
        <a:spcBef>
          <a:spcPts val="0"/>
        </a:spcBef>
        <a:spcAft>
          <a:spcPts val="0"/>
        </a:spcAft>
        <a:buClrTx/>
        <a:buSzTx/>
        <a:buFontTx/>
        <a:buNone/>
        <a:tabLst/>
        <a:defRPr b="0" baseline="0" cap="none" i="0" spc="0" strike="noStrike" sz="21400" u="none">
          <a:solidFill>
            <a:srgbClr val="000000"/>
          </a:solidFill>
          <a:uFillTx/>
          <a:latin typeface="+mj-lt"/>
          <a:ea typeface="+mj-ea"/>
          <a:cs typeface="+mj-cs"/>
          <a:sym typeface="Arial"/>
        </a:defRPr>
      </a:lvl9pPr>
    </p:titleStyle>
    <p:bodyStyle>
      <a:lvl1pPr marL="1666807" marR="0" indent="-1666807" algn="l" defTabSz="4440059" rtl="0" latinLnBrk="0">
        <a:lnSpc>
          <a:spcPct val="100000"/>
        </a:lnSpc>
        <a:spcBef>
          <a:spcPts val="3700"/>
        </a:spcBef>
        <a:spcAft>
          <a:spcPts val="0"/>
        </a:spcAft>
        <a:buClrTx/>
        <a:buSzPct val="100000"/>
        <a:buFontTx/>
        <a:buChar char="•"/>
        <a:tabLst/>
        <a:defRPr b="0" baseline="0" cap="none" i="0" spc="0" strike="noStrike" sz="15500" u="none">
          <a:solidFill>
            <a:srgbClr val="000000"/>
          </a:solidFill>
          <a:uFillTx/>
          <a:latin typeface="+mj-lt"/>
          <a:ea typeface="+mj-ea"/>
          <a:cs typeface="+mj-cs"/>
          <a:sym typeface="Arial"/>
        </a:defRPr>
      </a:lvl1pPr>
      <a:lvl2pPr marL="3802074" marR="0" indent="-1581250" algn="l" defTabSz="4440059" rtl="0" latinLnBrk="0">
        <a:lnSpc>
          <a:spcPct val="100000"/>
        </a:lnSpc>
        <a:spcBef>
          <a:spcPts val="3700"/>
        </a:spcBef>
        <a:spcAft>
          <a:spcPts val="0"/>
        </a:spcAft>
        <a:buClrTx/>
        <a:buSzPct val="100000"/>
        <a:buFontTx/>
        <a:buChar char="–"/>
        <a:tabLst/>
        <a:defRPr b="0" baseline="0" cap="none" i="0" spc="0" strike="noStrike" sz="15500" u="none">
          <a:solidFill>
            <a:srgbClr val="000000"/>
          </a:solidFill>
          <a:uFillTx/>
          <a:latin typeface="+mj-lt"/>
          <a:ea typeface="+mj-ea"/>
          <a:cs typeface="+mj-cs"/>
          <a:sym typeface="Arial"/>
        </a:defRPr>
      </a:lvl2pPr>
      <a:lvl3pPr marL="5912170" marR="0" indent="-1472110" algn="l" defTabSz="4440059" rtl="0" latinLnBrk="0">
        <a:lnSpc>
          <a:spcPct val="100000"/>
        </a:lnSpc>
        <a:spcBef>
          <a:spcPts val="3700"/>
        </a:spcBef>
        <a:spcAft>
          <a:spcPts val="0"/>
        </a:spcAft>
        <a:buClrTx/>
        <a:buSzPct val="100000"/>
        <a:buFontTx/>
        <a:buChar char="•"/>
        <a:tabLst/>
        <a:defRPr b="0" baseline="0" cap="none" i="0" spc="0" strike="noStrike" sz="15500" u="none">
          <a:solidFill>
            <a:srgbClr val="000000"/>
          </a:solidFill>
          <a:uFillTx/>
          <a:latin typeface="+mj-lt"/>
          <a:ea typeface="+mj-ea"/>
          <a:cs typeface="+mj-cs"/>
          <a:sym typeface="Arial"/>
        </a:defRPr>
      </a:lvl3pPr>
      <a:lvl4pPr marL="8433984" marR="0" indent="-1773101" algn="l" defTabSz="4440059" rtl="0" latinLnBrk="0">
        <a:lnSpc>
          <a:spcPct val="100000"/>
        </a:lnSpc>
        <a:spcBef>
          <a:spcPts val="3700"/>
        </a:spcBef>
        <a:spcAft>
          <a:spcPts val="0"/>
        </a:spcAft>
        <a:buClrTx/>
        <a:buSzPct val="100000"/>
        <a:buFontTx/>
        <a:buChar char="–"/>
        <a:tabLst/>
        <a:defRPr b="0" baseline="0" cap="none" i="0" spc="0" strike="noStrike" sz="15500" u="none">
          <a:solidFill>
            <a:srgbClr val="000000"/>
          </a:solidFill>
          <a:uFillTx/>
          <a:latin typeface="+mj-lt"/>
          <a:ea typeface="+mj-ea"/>
          <a:cs typeface="+mj-cs"/>
          <a:sym typeface="Arial"/>
        </a:defRPr>
      </a:lvl4pPr>
      <a:lvl5pPr marL="10654808" marR="0" indent="-1773101" algn="l" defTabSz="4440059" rtl="0" latinLnBrk="0">
        <a:lnSpc>
          <a:spcPct val="100000"/>
        </a:lnSpc>
        <a:spcBef>
          <a:spcPts val="3700"/>
        </a:spcBef>
        <a:spcAft>
          <a:spcPts val="0"/>
        </a:spcAft>
        <a:buClrTx/>
        <a:buSzPct val="100000"/>
        <a:buFontTx/>
        <a:buChar char="»"/>
        <a:tabLst/>
        <a:defRPr b="0" baseline="0" cap="none" i="0" spc="0" strike="noStrike" sz="15500" u="none">
          <a:solidFill>
            <a:srgbClr val="000000"/>
          </a:solidFill>
          <a:uFillTx/>
          <a:latin typeface="+mj-lt"/>
          <a:ea typeface="+mj-ea"/>
          <a:cs typeface="+mj-cs"/>
          <a:sym typeface="Arial"/>
        </a:defRPr>
      </a:lvl5pPr>
      <a:lvl6pPr marL="11111989" marR="0" indent="-1773101" algn="l" defTabSz="4440059" rtl="0" latinLnBrk="0">
        <a:lnSpc>
          <a:spcPct val="100000"/>
        </a:lnSpc>
        <a:spcBef>
          <a:spcPts val="3700"/>
        </a:spcBef>
        <a:spcAft>
          <a:spcPts val="0"/>
        </a:spcAft>
        <a:buClrTx/>
        <a:buSzPct val="100000"/>
        <a:buFontTx/>
        <a:buChar char="»"/>
        <a:tabLst/>
        <a:defRPr b="0" baseline="0" cap="none" i="0" spc="0" strike="noStrike" sz="15500" u="none">
          <a:solidFill>
            <a:srgbClr val="000000"/>
          </a:solidFill>
          <a:uFillTx/>
          <a:latin typeface="+mj-lt"/>
          <a:ea typeface="+mj-ea"/>
          <a:cs typeface="+mj-cs"/>
          <a:sym typeface="Arial"/>
        </a:defRPr>
      </a:lvl6pPr>
      <a:lvl7pPr marL="11569172" marR="0" indent="-1773101" algn="l" defTabSz="4440059" rtl="0" latinLnBrk="0">
        <a:lnSpc>
          <a:spcPct val="100000"/>
        </a:lnSpc>
        <a:spcBef>
          <a:spcPts val="3700"/>
        </a:spcBef>
        <a:spcAft>
          <a:spcPts val="0"/>
        </a:spcAft>
        <a:buClrTx/>
        <a:buSzPct val="100000"/>
        <a:buFontTx/>
        <a:buChar char="»"/>
        <a:tabLst/>
        <a:defRPr b="0" baseline="0" cap="none" i="0" spc="0" strike="noStrike" sz="15500" u="none">
          <a:solidFill>
            <a:srgbClr val="000000"/>
          </a:solidFill>
          <a:uFillTx/>
          <a:latin typeface="+mj-lt"/>
          <a:ea typeface="+mj-ea"/>
          <a:cs typeface="+mj-cs"/>
          <a:sym typeface="Arial"/>
        </a:defRPr>
      </a:lvl7pPr>
      <a:lvl8pPr marL="12026354" marR="0" indent="-1773101" algn="l" defTabSz="4440059" rtl="0" latinLnBrk="0">
        <a:lnSpc>
          <a:spcPct val="100000"/>
        </a:lnSpc>
        <a:spcBef>
          <a:spcPts val="3700"/>
        </a:spcBef>
        <a:spcAft>
          <a:spcPts val="0"/>
        </a:spcAft>
        <a:buClrTx/>
        <a:buSzPct val="100000"/>
        <a:buFontTx/>
        <a:buChar char="»"/>
        <a:tabLst/>
        <a:defRPr b="0" baseline="0" cap="none" i="0" spc="0" strike="noStrike" sz="15500" u="none">
          <a:solidFill>
            <a:srgbClr val="000000"/>
          </a:solidFill>
          <a:uFillTx/>
          <a:latin typeface="+mj-lt"/>
          <a:ea typeface="+mj-ea"/>
          <a:cs typeface="+mj-cs"/>
          <a:sym typeface="Arial"/>
        </a:defRPr>
      </a:lvl8pPr>
      <a:lvl9pPr marL="12483535" marR="0" indent="-1773101" algn="l" defTabSz="4440059" rtl="0" latinLnBrk="0">
        <a:lnSpc>
          <a:spcPct val="100000"/>
        </a:lnSpc>
        <a:spcBef>
          <a:spcPts val="3700"/>
        </a:spcBef>
        <a:spcAft>
          <a:spcPts val="0"/>
        </a:spcAft>
        <a:buClrTx/>
        <a:buSzPct val="100000"/>
        <a:buFontTx/>
        <a:buChar char="»"/>
        <a:tabLst/>
        <a:defRPr b="0" baseline="0" cap="none" i="0" spc="0" strike="noStrike" sz="15500" u="none">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6700" u="none">
          <a:solidFill>
            <a:schemeClr val="tx1"/>
          </a:solidFill>
          <a:uFillTx/>
          <a:latin typeface="+mn-lt"/>
          <a:ea typeface="+mn-ea"/>
          <a:cs typeface="+mn-cs"/>
          <a:sym typeface="Arial"/>
        </a:defRPr>
      </a:lvl1pPr>
      <a:lvl2pPr marL="0" marR="0" indent="457181" algn="r" defTabSz="914400" rtl="0" latinLnBrk="0">
        <a:lnSpc>
          <a:spcPct val="100000"/>
        </a:lnSpc>
        <a:spcBef>
          <a:spcPts val="0"/>
        </a:spcBef>
        <a:spcAft>
          <a:spcPts val="0"/>
        </a:spcAft>
        <a:buClrTx/>
        <a:buSzTx/>
        <a:buFontTx/>
        <a:buNone/>
        <a:tabLst/>
        <a:defRPr b="0" baseline="0" cap="none" i="0" spc="0" strike="noStrike" sz="6700" u="none">
          <a:solidFill>
            <a:schemeClr val="tx1"/>
          </a:solidFill>
          <a:uFillTx/>
          <a:latin typeface="+mn-lt"/>
          <a:ea typeface="+mn-ea"/>
          <a:cs typeface="+mn-cs"/>
          <a:sym typeface="Arial"/>
        </a:defRPr>
      </a:lvl2pPr>
      <a:lvl3pPr marL="0" marR="0" indent="914363" algn="r" defTabSz="914400" rtl="0" latinLnBrk="0">
        <a:lnSpc>
          <a:spcPct val="100000"/>
        </a:lnSpc>
        <a:spcBef>
          <a:spcPts val="0"/>
        </a:spcBef>
        <a:spcAft>
          <a:spcPts val="0"/>
        </a:spcAft>
        <a:buClrTx/>
        <a:buSzTx/>
        <a:buFontTx/>
        <a:buNone/>
        <a:tabLst/>
        <a:defRPr b="0" baseline="0" cap="none" i="0" spc="0" strike="noStrike" sz="6700" u="none">
          <a:solidFill>
            <a:schemeClr val="tx1"/>
          </a:solidFill>
          <a:uFillTx/>
          <a:latin typeface="+mn-lt"/>
          <a:ea typeface="+mn-ea"/>
          <a:cs typeface="+mn-cs"/>
          <a:sym typeface="Arial"/>
        </a:defRPr>
      </a:lvl3pPr>
      <a:lvl4pPr marL="0" marR="0" indent="1371544" algn="r" defTabSz="914400" rtl="0" latinLnBrk="0">
        <a:lnSpc>
          <a:spcPct val="100000"/>
        </a:lnSpc>
        <a:spcBef>
          <a:spcPts val="0"/>
        </a:spcBef>
        <a:spcAft>
          <a:spcPts val="0"/>
        </a:spcAft>
        <a:buClrTx/>
        <a:buSzTx/>
        <a:buFontTx/>
        <a:buNone/>
        <a:tabLst/>
        <a:defRPr b="0" baseline="0" cap="none" i="0" spc="0" strike="noStrike" sz="6700" u="none">
          <a:solidFill>
            <a:schemeClr val="tx1"/>
          </a:solidFill>
          <a:uFillTx/>
          <a:latin typeface="+mn-lt"/>
          <a:ea typeface="+mn-ea"/>
          <a:cs typeface="+mn-cs"/>
          <a:sym typeface="Arial"/>
        </a:defRPr>
      </a:lvl4pPr>
      <a:lvl5pPr marL="0" marR="0" indent="1828726" algn="r" defTabSz="914400" rtl="0" latinLnBrk="0">
        <a:lnSpc>
          <a:spcPct val="100000"/>
        </a:lnSpc>
        <a:spcBef>
          <a:spcPts val="0"/>
        </a:spcBef>
        <a:spcAft>
          <a:spcPts val="0"/>
        </a:spcAft>
        <a:buClrTx/>
        <a:buSzTx/>
        <a:buFontTx/>
        <a:buNone/>
        <a:tabLst/>
        <a:defRPr b="0" baseline="0" cap="none" i="0" spc="0" strike="noStrike" sz="6700" u="none">
          <a:solidFill>
            <a:schemeClr val="tx1"/>
          </a:solidFill>
          <a:uFillTx/>
          <a:latin typeface="+mn-lt"/>
          <a:ea typeface="+mn-ea"/>
          <a:cs typeface="+mn-cs"/>
          <a:sym typeface="Arial"/>
        </a:defRPr>
      </a:lvl5pPr>
      <a:lvl6pPr marL="0" marR="0" indent="2285908" algn="r" defTabSz="914400" rtl="0" latinLnBrk="0">
        <a:lnSpc>
          <a:spcPct val="100000"/>
        </a:lnSpc>
        <a:spcBef>
          <a:spcPts val="0"/>
        </a:spcBef>
        <a:spcAft>
          <a:spcPts val="0"/>
        </a:spcAft>
        <a:buClrTx/>
        <a:buSzTx/>
        <a:buFontTx/>
        <a:buNone/>
        <a:tabLst/>
        <a:defRPr b="0" baseline="0" cap="none" i="0" spc="0" strike="noStrike" sz="6700" u="none">
          <a:solidFill>
            <a:schemeClr val="tx1"/>
          </a:solidFill>
          <a:uFillTx/>
          <a:latin typeface="+mn-lt"/>
          <a:ea typeface="+mn-ea"/>
          <a:cs typeface="+mn-cs"/>
          <a:sym typeface="Arial"/>
        </a:defRPr>
      </a:lvl6pPr>
      <a:lvl7pPr marL="0" marR="0" indent="2743091" algn="r" defTabSz="914400" rtl="0" latinLnBrk="0">
        <a:lnSpc>
          <a:spcPct val="100000"/>
        </a:lnSpc>
        <a:spcBef>
          <a:spcPts val="0"/>
        </a:spcBef>
        <a:spcAft>
          <a:spcPts val="0"/>
        </a:spcAft>
        <a:buClrTx/>
        <a:buSzTx/>
        <a:buFontTx/>
        <a:buNone/>
        <a:tabLst/>
        <a:defRPr b="0" baseline="0" cap="none" i="0" spc="0" strike="noStrike" sz="6700" u="none">
          <a:solidFill>
            <a:schemeClr val="tx1"/>
          </a:solidFill>
          <a:uFillTx/>
          <a:latin typeface="+mn-lt"/>
          <a:ea typeface="+mn-ea"/>
          <a:cs typeface="+mn-cs"/>
          <a:sym typeface="Arial"/>
        </a:defRPr>
      </a:lvl7pPr>
      <a:lvl8pPr marL="0" marR="0" indent="3200271" algn="r" defTabSz="914400" rtl="0" latinLnBrk="0">
        <a:lnSpc>
          <a:spcPct val="100000"/>
        </a:lnSpc>
        <a:spcBef>
          <a:spcPts val="0"/>
        </a:spcBef>
        <a:spcAft>
          <a:spcPts val="0"/>
        </a:spcAft>
        <a:buClrTx/>
        <a:buSzTx/>
        <a:buFontTx/>
        <a:buNone/>
        <a:tabLst/>
        <a:defRPr b="0" baseline="0" cap="none" i="0" spc="0" strike="noStrike" sz="6700" u="none">
          <a:solidFill>
            <a:schemeClr val="tx1"/>
          </a:solidFill>
          <a:uFillTx/>
          <a:latin typeface="+mn-lt"/>
          <a:ea typeface="+mn-ea"/>
          <a:cs typeface="+mn-cs"/>
          <a:sym typeface="Arial"/>
        </a:defRPr>
      </a:lvl8pPr>
      <a:lvl9pPr marL="0" marR="0" indent="3657453" algn="r" defTabSz="914400" rtl="0" latinLnBrk="0">
        <a:lnSpc>
          <a:spcPct val="100000"/>
        </a:lnSpc>
        <a:spcBef>
          <a:spcPts val="0"/>
        </a:spcBef>
        <a:spcAft>
          <a:spcPts val="0"/>
        </a:spcAft>
        <a:buClrTx/>
        <a:buSzTx/>
        <a:buFontTx/>
        <a:buNone/>
        <a:tabLst/>
        <a:defRPr b="0" baseline="0" cap="none" i="0" spc="0" strike="noStrike" sz="67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eg"/><Relationship Id="rId3" Type="http://schemas.openxmlformats.org/officeDocument/2006/relationships/image" Target="../media/image1.tif"/><Relationship Id="rId4" Type="http://schemas.openxmlformats.org/officeDocument/2006/relationships/image" Target="../media/image1.png"/><Relationship Id="rId5" Type="http://schemas.openxmlformats.org/officeDocument/2006/relationships/image" Target="../media/image2.tif"/><Relationship Id="rId6" Type="http://schemas.openxmlformats.org/officeDocument/2006/relationships/image" Target="../media/image3.tif"/><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2.jpeg"/><Relationship Id="rId11" Type="http://schemas.openxmlformats.org/officeDocument/2006/relationships/image" Target="../media/image3.jpeg"/><Relationship Id="rId12" Type="http://schemas.openxmlformats.org/officeDocument/2006/relationships/image" Target="../media/image4.jpeg"/><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image" Target="../media/image5.jpeg"/><Relationship Id="rId1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3">
                <a:lumOff val="44000"/>
              </a:schemeClr>
            </a:gs>
            <a:gs pos="100000">
              <a:schemeClr val="accent3">
                <a:lumOff val="44000"/>
              </a:schemeClr>
            </a:gs>
          </a:gsLst>
          <a:lin ang="16200000" scaled="0"/>
        </a:gradFill>
      </p:bgPr>
    </p:bg>
    <p:spTree>
      <p:nvGrpSpPr>
        <p:cNvPr id="1" name=""/>
        <p:cNvGrpSpPr/>
        <p:nvPr/>
      </p:nvGrpSpPr>
      <p:grpSpPr>
        <a:xfrm>
          <a:off x="0" y="0"/>
          <a:ext cx="0" cy="0"/>
          <a:chOff x="0" y="0"/>
          <a:chExt cx="0" cy="0"/>
        </a:xfrm>
      </p:grpSpPr>
      <p:sp>
        <p:nvSpPr>
          <p:cNvPr id="104" name="Rectangle 2"/>
          <p:cNvSpPr/>
          <p:nvPr/>
        </p:nvSpPr>
        <p:spPr>
          <a:xfrm>
            <a:off x="34099500" y="30403800"/>
            <a:ext cx="9220201" cy="2219836"/>
          </a:xfrm>
          <a:prstGeom prst="rect">
            <a:avLst/>
          </a:prstGeom>
          <a:solidFill>
            <a:schemeClr val="accent3">
              <a:lumOff val="44000"/>
            </a:schemeClr>
          </a:solidFill>
          <a:ln w="12700">
            <a:miter lim="400000"/>
          </a:ln>
        </p:spPr>
        <p:txBody>
          <a:bodyPr lIns="45719" rIns="45719"/>
          <a:lstStyle/>
          <a:p>
            <a:pPr defTabSz="4440237"/>
          </a:p>
        </p:txBody>
      </p:sp>
      <p:sp>
        <p:nvSpPr>
          <p:cNvPr id="105" name="Straight Connector 8"/>
          <p:cNvSpPr/>
          <p:nvPr/>
        </p:nvSpPr>
        <p:spPr>
          <a:xfrm flipH="1">
            <a:off x="14630399" y="3657600"/>
            <a:ext cx="1" cy="26517600"/>
          </a:xfrm>
          <a:prstGeom prst="line">
            <a:avLst/>
          </a:prstGeom>
          <a:solidFill>
            <a:schemeClr val="accent1"/>
          </a:solidFill>
          <a:ln w="127000">
            <a:solidFill>
              <a:schemeClr val="accent3">
                <a:lumOff val="44000"/>
              </a:schemeClr>
            </a:solidFill>
          </a:ln>
          <a:effectLst>
            <a:outerShdw sx="100000" sy="100000" kx="0" ky="0" algn="b" rotWithShape="0" blurRad="50800" dist="127000" dir="2700000">
              <a:srgbClr val="000000">
                <a:alpha val="40000"/>
              </a:srgbClr>
            </a:outerShdw>
          </a:effectLst>
        </p:spPr>
        <p:txBody>
          <a:bodyPr lIns="45719" rIns="45719"/>
          <a:lstStyle/>
          <a:p>
            <a:pPr/>
          </a:p>
        </p:txBody>
      </p:sp>
      <p:sp>
        <p:nvSpPr>
          <p:cNvPr id="106" name="Straight Connector 9"/>
          <p:cNvSpPr/>
          <p:nvPr/>
        </p:nvSpPr>
        <p:spPr>
          <a:xfrm flipH="1">
            <a:off x="29260799" y="3657600"/>
            <a:ext cx="1" cy="26517600"/>
          </a:xfrm>
          <a:prstGeom prst="line">
            <a:avLst/>
          </a:prstGeom>
          <a:solidFill>
            <a:schemeClr val="accent1"/>
          </a:solidFill>
          <a:ln w="127000">
            <a:solidFill>
              <a:schemeClr val="accent3">
                <a:lumOff val="44000"/>
              </a:schemeClr>
            </a:solidFill>
          </a:ln>
          <a:effectLst>
            <a:outerShdw sx="100000" sy="100000" kx="0" ky="0" algn="b" rotWithShape="0" blurRad="50800" dist="127000" dir="2700000">
              <a:srgbClr val="000000">
                <a:alpha val="40000"/>
              </a:srgbClr>
            </a:outerShdw>
          </a:effectLst>
        </p:spPr>
        <p:txBody>
          <a:bodyPr lIns="45719" rIns="45719"/>
          <a:lstStyle/>
          <a:p>
            <a:pPr/>
          </a:p>
        </p:txBody>
      </p:sp>
      <p:sp>
        <p:nvSpPr>
          <p:cNvPr id="107" name="Rectangle 35"/>
          <p:cNvSpPr/>
          <p:nvPr/>
        </p:nvSpPr>
        <p:spPr>
          <a:xfrm>
            <a:off x="-19050" y="-76201"/>
            <a:ext cx="43929300" cy="3971508"/>
          </a:xfrm>
          <a:prstGeom prst="rect">
            <a:avLst/>
          </a:prstGeom>
          <a:blipFill>
            <a:blip r:embed="rId2"/>
          </a:blipFill>
          <a:ln w="79375">
            <a:solidFill>
              <a:srgbClr val="000000"/>
            </a:solidFill>
          </a:ln>
        </p:spPr>
        <p:txBody>
          <a:bodyPr lIns="45719" rIns="45719" anchor="ctr"/>
          <a:lstStyle/>
          <a:p>
            <a:pPr algn="ctr">
              <a:defRPr sz="7300"/>
            </a:pPr>
          </a:p>
        </p:txBody>
      </p:sp>
      <p:sp>
        <p:nvSpPr>
          <p:cNvPr id="108" name="Straight Connector 7"/>
          <p:cNvSpPr/>
          <p:nvPr/>
        </p:nvSpPr>
        <p:spPr>
          <a:xfrm>
            <a:off x="457200" y="30175200"/>
            <a:ext cx="42976800" cy="0"/>
          </a:xfrm>
          <a:prstGeom prst="line">
            <a:avLst/>
          </a:prstGeom>
          <a:solidFill>
            <a:schemeClr val="accent1"/>
          </a:solidFill>
          <a:ln w="127000">
            <a:solidFill>
              <a:schemeClr val="accent3">
                <a:lumOff val="44000"/>
              </a:schemeClr>
            </a:solidFill>
          </a:ln>
          <a:effectLst>
            <a:outerShdw sx="100000" sy="100000" kx="0" ky="0" algn="b" rotWithShape="0" blurRad="50800" dist="127000" dir="2700000">
              <a:srgbClr val="000000">
                <a:alpha val="40000"/>
              </a:srgbClr>
            </a:outerShdw>
          </a:effectLst>
        </p:spPr>
        <p:txBody>
          <a:bodyPr lIns="45719" rIns="45719"/>
          <a:lstStyle/>
          <a:p>
            <a:pPr/>
          </a:p>
        </p:txBody>
      </p:sp>
      <p:sp>
        <p:nvSpPr>
          <p:cNvPr id="109" name="TextBox 12"/>
          <p:cNvSpPr txBox="1"/>
          <p:nvPr/>
        </p:nvSpPr>
        <p:spPr>
          <a:xfrm>
            <a:off x="13490058" y="2337136"/>
            <a:ext cx="30355423" cy="1018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6000">
                <a:latin typeface="Century Gothic"/>
                <a:ea typeface="Century Gothic"/>
                <a:cs typeface="Century Gothic"/>
                <a:sym typeface="Century Gothic"/>
              </a:defRPr>
            </a:lvl1pPr>
          </a:lstStyle>
          <a:p>
            <a:pPr/>
            <a:r>
              <a:t>Haoming Chen  |  Kyle Wong  |  Ian Wu  |  Isaac-Neil Zanoria | Jiachen Zhang</a:t>
            </a:r>
          </a:p>
        </p:txBody>
      </p:sp>
      <p:sp>
        <p:nvSpPr>
          <p:cNvPr id="110" name="TextBox 13"/>
          <p:cNvSpPr txBox="1"/>
          <p:nvPr/>
        </p:nvSpPr>
        <p:spPr>
          <a:xfrm>
            <a:off x="14676119" y="391161"/>
            <a:ext cx="29169362" cy="1882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1500">
                <a:latin typeface="Century Gothic"/>
                <a:ea typeface="Century Gothic"/>
                <a:cs typeface="Century Gothic"/>
                <a:sym typeface="Century Gothic"/>
              </a:defRPr>
            </a:lvl1pPr>
          </a:lstStyle>
          <a:p>
            <a:pPr/>
            <a:r>
              <a:t>Smart Parking System</a:t>
            </a:r>
          </a:p>
        </p:txBody>
      </p:sp>
      <p:sp>
        <p:nvSpPr>
          <p:cNvPr id="111" name="TextBox 16"/>
          <p:cNvSpPr txBox="1"/>
          <p:nvPr/>
        </p:nvSpPr>
        <p:spPr>
          <a:xfrm>
            <a:off x="8095835" y="30765939"/>
            <a:ext cx="24910496" cy="230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sz="5400">
                <a:latin typeface="Century Gothic"/>
                <a:ea typeface="Century Gothic"/>
                <a:cs typeface="Century Gothic"/>
                <a:sym typeface="Century Gothic"/>
              </a:defRPr>
            </a:pPr>
            <a:r>
              <a:t>Acknowledgements:</a:t>
            </a:r>
          </a:p>
          <a:p>
            <a:pPr>
              <a:defRPr sz="4400">
                <a:latin typeface="Century Gothic"/>
                <a:ea typeface="Century Gothic"/>
                <a:cs typeface="Century Gothic"/>
                <a:sym typeface="Century Gothic"/>
              </a:defRPr>
            </a:pPr>
            <a:r>
              <a:t>Special Thanks to Yogananda Isukapalli, Brycen Westgarth, Christopher Cheney</a:t>
            </a:r>
          </a:p>
        </p:txBody>
      </p:sp>
      <p:sp>
        <p:nvSpPr>
          <p:cNvPr id="112" name="TextBox 17"/>
          <p:cNvSpPr txBox="1"/>
          <p:nvPr/>
        </p:nvSpPr>
        <p:spPr>
          <a:xfrm>
            <a:off x="15099394" y="4613997"/>
            <a:ext cx="13624562" cy="1120141"/>
          </a:xfrm>
          <a:prstGeom prst="rect">
            <a:avLst/>
          </a:prstGeom>
          <a:ln w="12700">
            <a:miter lim="400000"/>
          </a:ln>
          <a:effectLst>
            <a:outerShdw sx="100000" sy="100000" kx="0" ky="0" algn="b" rotWithShape="0" blurRad="50800" dist="50800" dir="2700000">
              <a:srgbClr val="000000">
                <a:alpha val="40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i="1" sz="6600" u="sng">
                <a:latin typeface="Century Gothic"/>
                <a:ea typeface="Century Gothic"/>
                <a:cs typeface="Century Gothic"/>
                <a:sym typeface="Century Gothic"/>
              </a:defRPr>
            </a:lvl1pPr>
          </a:lstStyle>
          <a:p>
            <a:pPr/>
            <a:r>
              <a:t>Final Design</a:t>
            </a:r>
          </a:p>
        </p:txBody>
      </p:sp>
      <p:sp>
        <p:nvSpPr>
          <p:cNvPr id="113" name="TextBox 20"/>
          <p:cNvSpPr txBox="1"/>
          <p:nvPr/>
        </p:nvSpPr>
        <p:spPr>
          <a:xfrm>
            <a:off x="29446584" y="18583620"/>
            <a:ext cx="13624561" cy="1120141"/>
          </a:xfrm>
          <a:prstGeom prst="rect">
            <a:avLst/>
          </a:prstGeom>
          <a:ln w="12700">
            <a:miter lim="400000"/>
          </a:ln>
          <a:effectLst>
            <a:outerShdw sx="100000" sy="100000" kx="0" ky="0" algn="b" rotWithShape="0" blurRad="50800" dist="50800" dir="2700000">
              <a:srgbClr val="000000">
                <a:alpha val="40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i="1" sz="6600" u="sng">
                <a:latin typeface="Century Gothic"/>
                <a:ea typeface="Century Gothic"/>
                <a:cs typeface="Century Gothic"/>
                <a:sym typeface="Century Gothic"/>
              </a:defRPr>
            </a:lvl1pPr>
          </a:lstStyle>
          <a:p>
            <a:pPr/>
            <a:r>
              <a:t>Field Test</a:t>
            </a:r>
          </a:p>
        </p:txBody>
      </p:sp>
      <p:sp>
        <p:nvSpPr>
          <p:cNvPr id="114" name="TextBox 29"/>
          <p:cNvSpPr txBox="1"/>
          <p:nvPr/>
        </p:nvSpPr>
        <p:spPr>
          <a:xfrm>
            <a:off x="15133319" y="14965438"/>
            <a:ext cx="13624562" cy="1120141"/>
          </a:xfrm>
          <a:prstGeom prst="rect">
            <a:avLst/>
          </a:prstGeom>
          <a:ln w="12700">
            <a:miter lim="400000"/>
          </a:ln>
          <a:effectLst>
            <a:outerShdw sx="100000" sy="100000" kx="0" ky="0" algn="b" rotWithShape="0" blurRad="50800" dist="50800" dir="2700000">
              <a:srgbClr val="000000">
                <a:alpha val="40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i="1" sz="6600" u="sng">
                <a:latin typeface="Century Gothic"/>
                <a:ea typeface="Century Gothic"/>
                <a:cs typeface="Century Gothic"/>
                <a:sym typeface="Century Gothic"/>
              </a:defRPr>
            </a:lvl1pPr>
          </a:lstStyle>
          <a:p>
            <a:pPr/>
            <a:r>
              <a:t>Hardware / Key Components</a:t>
            </a:r>
          </a:p>
        </p:txBody>
      </p:sp>
      <p:sp>
        <p:nvSpPr>
          <p:cNvPr id="115" name="TextBox 3071"/>
          <p:cNvSpPr txBox="1"/>
          <p:nvPr/>
        </p:nvSpPr>
        <p:spPr>
          <a:xfrm>
            <a:off x="15133319" y="14706600"/>
            <a:ext cx="13624562" cy="6463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a:defRPr sz="4000">
                <a:solidFill>
                  <a:schemeClr val="accent3">
                    <a:lumOff val="44000"/>
                  </a:schemeClr>
                </a:solidFill>
              </a:defRPr>
            </a:lvl1pPr>
          </a:lstStyle>
          <a:p>
            <a:pPr/>
            <a:r>
              <a:t>Caption and/or text (preferably bullet points)</a:t>
            </a:r>
          </a:p>
        </p:txBody>
      </p:sp>
      <p:sp>
        <p:nvSpPr>
          <p:cNvPr id="116" name="TextBox 32"/>
          <p:cNvSpPr txBox="1"/>
          <p:nvPr/>
        </p:nvSpPr>
        <p:spPr>
          <a:xfrm>
            <a:off x="535576" y="20075605"/>
            <a:ext cx="13624562" cy="1120141"/>
          </a:xfrm>
          <a:prstGeom prst="rect">
            <a:avLst/>
          </a:prstGeom>
          <a:ln w="12700">
            <a:miter lim="400000"/>
          </a:ln>
          <a:effectLst>
            <a:outerShdw sx="100000" sy="100000" kx="0" ky="0" algn="b" rotWithShape="0" blurRad="50800" dist="50800" dir="2700000">
              <a:srgbClr val="000000">
                <a:alpha val="40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i="1" sz="6600" u="sng">
                <a:latin typeface="Century Gothic"/>
                <a:ea typeface="Century Gothic"/>
                <a:cs typeface="Century Gothic"/>
                <a:sym typeface="Century Gothic"/>
              </a:defRPr>
            </a:lvl1pPr>
          </a:lstStyle>
          <a:p>
            <a:pPr/>
            <a:r>
              <a:t>Block Diagram</a:t>
            </a:r>
          </a:p>
        </p:txBody>
      </p:sp>
      <p:sp>
        <p:nvSpPr>
          <p:cNvPr id="117" name="TextBox 34"/>
          <p:cNvSpPr txBox="1"/>
          <p:nvPr/>
        </p:nvSpPr>
        <p:spPr>
          <a:xfrm>
            <a:off x="29763721" y="4136945"/>
            <a:ext cx="13624561" cy="1120141"/>
          </a:xfrm>
          <a:prstGeom prst="rect">
            <a:avLst/>
          </a:prstGeom>
          <a:ln w="12700">
            <a:miter lim="400000"/>
          </a:ln>
          <a:effectLst>
            <a:outerShdw sx="100000" sy="100000" kx="0" ky="0" algn="b" rotWithShape="0" blurRad="50800" dist="50800" dir="2700000">
              <a:srgbClr val="000000">
                <a:alpha val="40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i="1" sz="6600" u="sng">
                <a:latin typeface="Century Gothic"/>
                <a:ea typeface="Century Gothic"/>
                <a:cs typeface="Century Gothic"/>
                <a:sym typeface="Century Gothic"/>
              </a:defRPr>
            </a:lvl1pPr>
          </a:lstStyle>
          <a:p>
            <a:pPr/>
            <a:r>
              <a:t>Web App UI</a:t>
            </a:r>
          </a:p>
        </p:txBody>
      </p:sp>
      <p:sp>
        <p:nvSpPr>
          <p:cNvPr id="118" name="TextBox 11"/>
          <p:cNvSpPr txBox="1"/>
          <p:nvPr/>
        </p:nvSpPr>
        <p:spPr>
          <a:xfrm>
            <a:off x="29763721" y="14085155"/>
            <a:ext cx="13624560" cy="12178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0">
                <a:solidFill>
                  <a:schemeClr val="accent3">
                    <a:lumOff val="44000"/>
                  </a:schemeClr>
                </a:solidFill>
              </a:defRPr>
            </a:lvl1pPr>
          </a:lstStyle>
          <a:p>
            <a:pPr/>
            <a:r>
              <a:t>Describe key result (consider bullet point list). </a:t>
            </a:r>
          </a:p>
        </p:txBody>
      </p:sp>
      <p:sp>
        <p:nvSpPr>
          <p:cNvPr id="119" name="Text Box 40"/>
          <p:cNvSpPr txBox="1"/>
          <p:nvPr/>
        </p:nvSpPr>
        <p:spPr>
          <a:xfrm>
            <a:off x="679253" y="13839848"/>
            <a:ext cx="13271894" cy="4999492"/>
          </a:xfrm>
          <a:prstGeom prst="rect">
            <a:avLst/>
          </a:prstGeom>
          <a:ln w="12700">
            <a:miter lim="400000"/>
          </a:ln>
          <a:extLst>
            <a:ext uri="{C572A759-6A51-4108-AA02-DFA0A04FC94B}">
              <ma14:wrappingTextBoxFlag xmlns:ma14="http://schemas.microsoft.com/office/mac/drawingml/2011/main" val="1"/>
            </a:ext>
          </a:extLst>
        </p:spPr>
        <p:txBody>
          <a:bodyPr lIns="222055" tIns="222055" rIns="222055" bIns="222055">
            <a:spAutoFit/>
          </a:bodyPr>
          <a:lstStyle/>
          <a:p>
            <a:pPr marL="401052" indent="-401052" algn="just" defTabSz="4440237">
              <a:buSzPct val="100000"/>
              <a:buChar char="•"/>
              <a:defRPr sz="4000"/>
            </a:pPr>
            <a:r>
              <a:t>Periodically capture images of parking spaces using an OVM7692 image sensor</a:t>
            </a:r>
          </a:p>
          <a:p>
            <a:pPr marL="401052" indent="-401052" algn="just" defTabSz="4440237">
              <a:buSzPct val="100000"/>
              <a:buChar char="•"/>
              <a:defRPr sz="4000"/>
            </a:pPr>
            <a:r>
              <a:t>Segment and feed captured images to a CNN model capable of detecting vehicles</a:t>
            </a:r>
          </a:p>
          <a:p>
            <a:pPr marL="401052" indent="-401052" algn="just" defTabSz="4440237">
              <a:buSzPct val="100000"/>
              <a:buChar char="•"/>
              <a:defRPr sz="4000"/>
            </a:pPr>
            <a:r>
              <a:t>Send parking availability to central server using LoRaWAN communications</a:t>
            </a:r>
          </a:p>
          <a:p>
            <a:pPr marL="401052" indent="-401052" algn="just" defTabSz="4440237">
              <a:buSzPct val="100000"/>
              <a:buChar char="•"/>
              <a:defRPr sz="4000"/>
            </a:pPr>
            <a:r>
              <a:t>Display parking availability on a react web application for users</a:t>
            </a:r>
          </a:p>
        </p:txBody>
      </p:sp>
      <p:sp>
        <p:nvSpPr>
          <p:cNvPr id="120" name="TextBox 39"/>
          <p:cNvSpPr txBox="1"/>
          <p:nvPr/>
        </p:nvSpPr>
        <p:spPr>
          <a:xfrm>
            <a:off x="502919" y="12655652"/>
            <a:ext cx="13624562" cy="1120141"/>
          </a:xfrm>
          <a:prstGeom prst="rect">
            <a:avLst/>
          </a:prstGeom>
          <a:ln w="12700">
            <a:miter lim="400000"/>
          </a:ln>
          <a:effectLst>
            <a:outerShdw sx="100000" sy="100000" kx="0" ky="0" algn="b" rotWithShape="0" blurRad="50800" dist="50800" dir="2700000">
              <a:srgbClr val="000000">
                <a:alpha val="40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i="1" sz="6600" u="sng">
                <a:latin typeface="Century Gothic"/>
                <a:ea typeface="Century Gothic"/>
                <a:cs typeface="Century Gothic"/>
                <a:sym typeface="Century Gothic"/>
              </a:defRPr>
            </a:lvl1pPr>
          </a:lstStyle>
          <a:p>
            <a:pPr/>
            <a:r>
              <a:t>Design Specs</a:t>
            </a:r>
          </a:p>
        </p:txBody>
      </p:sp>
      <p:sp>
        <p:nvSpPr>
          <p:cNvPr id="121" name="Text Box 40"/>
          <p:cNvSpPr txBox="1"/>
          <p:nvPr/>
        </p:nvSpPr>
        <p:spPr>
          <a:xfrm>
            <a:off x="20375590" y="16451924"/>
            <a:ext cx="8246909" cy="2323711"/>
          </a:xfrm>
          <a:prstGeom prst="rect">
            <a:avLst/>
          </a:prstGeom>
          <a:ln w="12700">
            <a:miter lim="400000"/>
          </a:ln>
          <a:extLst>
            <a:ext uri="{C572A759-6A51-4108-AA02-DFA0A04FC94B}">
              <ma14:wrappingTextBoxFlag xmlns:ma14="http://schemas.microsoft.com/office/mac/drawingml/2011/main" val="1"/>
            </a:ext>
          </a:extLst>
        </p:spPr>
        <p:txBody>
          <a:bodyPr lIns="222055" tIns="222055" rIns="222055" bIns="222055">
            <a:spAutoFit/>
          </a:bodyPr>
          <a:lstStyle/>
          <a:p>
            <a:pPr defTabSz="4440237">
              <a:defRPr i="1" sz="3000" u="sng">
                <a:latin typeface="Century Gothic"/>
                <a:ea typeface="Century Gothic"/>
                <a:cs typeface="Century Gothic"/>
                <a:sym typeface="Century Gothic"/>
              </a:defRPr>
            </a:pPr>
            <a:r>
              <a:t>MAX78000</a:t>
            </a:r>
          </a:p>
          <a:p>
            <a:pPr marL="401052" indent="-401052" defTabSz="4440237">
              <a:buSzPct val="100000"/>
              <a:buChar char="•"/>
              <a:defRPr sz="3000">
                <a:latin typeface="Century Gothic"/>
                <a:ea typeface="Century Gothic"/>
                <a:cs typeface="Century Gothic"/>
                <a:sym typeface="Century Gothic"/>
              </a:defRPr>
            </a:pPr>
            <a:r>
              <a:t>Arm® Cortex®-M4</a:t>
            </a:r>
          </a:p>
          <a:p>
            <a:pPr marL="401052" indent="-401052" defTabSz="4440237">
              <a:buSzPct val="100000"/>
              <a:buChar char="•"/>
              <a:defRPr sz="3000">
                <a:latin typeface="Century Gothic"/>
                <a:ea typeface="Century Gothic"/>
                <a:cs typeface="Century Gothic"/>
                <a:sym typeface="Century Gothic"/>
              </a:defRPr>
            </a:pPr>
            <a:r>
              <a:t>CNN Accelerator</a:t>
            </a:r>
          </a:p>
          <a:p>
            <a:pPr lvl="1" marL="782052" indent="-401052" defTabSz="4440237">
              <a:buSzPct val="100000"/>
              <a:buChar char="•"/>
              <a:defRPr sz="3000">
                <a:latin typeface="Century Gothic"/>
                <a:ea typeface="Century Gothic"/>
                <a:cs typeface="Century Gothic"/>
                <a:sym typeface="Century Gothic"/>
              </a:defRPr>
            </a:pPr>
            <a:r>
              <a:t> Supports 3.5 million 8-bits weights</a:t>
            </a:r>
          </a:p>
        </p:txBody>
      </p:sp>
      <p:sp>
        <p:nvSpPr>
          <p:cNvPr id="122" name="TextBox 49"/>
          <p:cNvSpPr txBox="1"/>
          <p:nvPr/>
        </p:nvSpPr>
        <p:spPr>
          <a:xfrm>
            <a:off x="29839924" y="26946761"/>
            <a:ext cx="13624560" cy="12178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000">
                <a:solidFill>
                  <a:schemeClr val="accent3">
                    <a:lumOff val="44000"/>
                  </a:schemeClr>
                </a:solidFill>
              </a:defRPr>
            </a:lvl1pPr>
          </a:lstStyle>
          <a:p>
            <a:pPr/>
            <a:r>
              <a:t>Describe key result (consider bullet point list). </a:t>
            </a:r>
          </a:p>
        </p:txBody>
      </p:sp>
      <p:pic>
        <p:nvPicPr>
          <p:cNvPr id="123" name="Picture 33" descr="Picture 33"/>
          <p:cNvPicPr>
            <a:picLocks noChangeAspect="1"/>
          </p:cNvPicPr>
          <p:nvPr/>
        </p:nvPicPr>
        <p:blipFill>
          <a:blip r:embed="rId3">
            <a:extLst/>
          </a:blip>
          <a:stretch>
            <a:fillRect/>
          </a:stretch>
        </p:blipFill>
        <p:spPr>
          <a:xfrm>
            <a:off x="34342412" y="30713960"/>
            <a:ext cx="8852963" cy="1642967"/>
          </a:xfrm>
          <a:prstGeom prst="rect">
            <a:avLst/>
          </a:prstGeom>
          <a:ln w="12700">
            <a:miter lim="400000"/>
          </a:ln>
          <a:effectLst>
            <a:outerShdw sx="100000" sy="100000" kx="0" ky="0" algn="b" rotWithShape="0" blurRad="50800" dist="101600" dir="2700000">
              <a:srgbClr val="000000">
                <a:alpha val="0"/>
              </a:srgbClr>
            </a:outerShdw>
          </a:effectLst>
        </p:spPr>
      </p:pic>
      <p:pic>
        <p:nvPicPr>
          <p:cNvPr id="124" name="Pqj5n1c2HgfW_Fuo8YtDQepx2HRlMO28BhFSOdvSrX4FyFrD7BS656OObB1We1ttfEtMj7QHTNMOr2vKrX8W_NBToERLCZ07NuqpC9aIBo1TnHFKH6GeG0wE58Ka7U302xKTsG9tzDF-.png" descr="Pqj5n1c2HgfW_Fuo8YtDQepx2HRlMO28BhFSOdvSrX4FyFrD7BS656OObB1We1ttfEtMj7QHTNMOr2vKrX8W_NBToERLCZ07NuqpC9aIBo1TnHFKH6GeG0wE58Ka7U302xKTsG9tzDF-.png"/>
          <p:cNvPicPr>
            <a:picLocks noChangeAspect="1"/>
          </p:cNvPicPr>
          <p:nvPr/>
        </p:nvPicPr>
        <p:blipFill>
          <a:blip r:embed="rId4">
            <a:extLst/>
          </a:blip>
          <a:stretch>
            <a:fillRect/>
          </a:stretch>
        </p:blipFill>
        <p:spPr>
          <a:xfrm>
            <a:off x="3294937" y="-146028"/>
            <a:ext cx="8472432" cy="4050882"/>
          </a:xfrm>
          <a:prstGeom prst="rect">
            <a:avLst/>
          </a:prstGeom>
          <a:ln w="12700">
            <a:miter lim="400000"/>
          </a:ln>
        </p:spPr>
      </p:pic>
      <p:pic>
        <p:nvPicPr>
          <p:cNvPr id="125" name="Image" descr="Image"/>
          <p:cNvPicPr>
            <a:picLocks noChangeAspect="1"/>
          </p:cNvPicPr>
          <p:nvPr/>
        </p:nvPicPr>
        <p:blipFill>
          <a:blip r:embed="rId5">
            <a:extLst/>
          </a:blip>
          <a:stretch>
            <a:fillRect/>
          </a:stretch>
        </p:blipFill>
        <p:spPr>
          <a:xfrm>
            <a:off x="619081" y="30572648"/>
            <a:ext cx="6642848" cy="1882141"/>
          </a:xfrm>
          <a:prstGeom prst="rect">
            <a:avLst/>
          </a:prstGeom>
          <a:ln w="12700">
            <a:miter lim="400000"/>
          </a:ln>
        </p:spPr>
      </p:pic>
      <p:pic>
        <p:nvPicPr>
          <p:cNvPr id="126" name="Image" descr="Image"/>
          <p:cNvPicPr>
            <a:picLocks noChangeAspect="1"/>
          </p:cNvPicPr>
          <p:nvPr/>
        </p:nvPicPr>
        <p:blipFill>
          <a:blip r:embed="rId6">
            <a:extLst/>
          </a:blip>
          <a:stretch>
            <a:fillRect/>
          </a:stretch>
        </p:blipFill>
        <p:spPr>
          <a:xfrm>
            <a:off x="15624077" y="16770421"/>
            <a:ext cx="4176713" cy="1458989"/>
          </a:xfrm>
          <a:prstGeom prst="rect">
            <a:avLst/>
          </a:prstGeom>
          <a:ln w="12700">
            <a:miter lim="400000"/>
          </a:ln>
        </p:spPr>
      </p:pic>
      <p:pic>
        <p:nvPicPr>
          <p:cNvPr id="127" name="-aBEWexmOObPZHfYsNlH8_03Rzaef_khZkQ4Afes6dRHE_ffC6HyGNjCWGi2D9RkLsO5ER8-uHudiOruud73JzqUJsCvr1Xh-Uf6hfp188MI79J3j4Y-CSEIu1pyVKvlQIRYQv29Pxpj.png" descr="-aBEWexmOObPZHfYsNlH8_03Rzaef_khZkQ4Afes6dRHE_ffC6HyGNjCWGi2D9RkLsO5ER8-uHudiOruud73JzqUJsCvr1Xh-Uf6hfp188MI79J3j4Y-CSEIu1pyVKvlQIRYQv29Pxpj.png"/>
          <p:cNvPicPr>
            <a:picLocks noChangeAspect="1"/>
          </p:cNvPicPr>
          <p:nvPr/>
        </p:nvPicPr>
        <p:blipFill>
          <a:blip r:embed="rId7">
            <a:extLst/>
          </a:blip>
          <a:srcRect l="5173" t="14361" r="6361" b="5064"/>
          <a:stretch>
            <a:fillRect/>
          </a:stretch>
        </p:blipFill>
        <p:spPr>
          <a:xfrm>
            <a:off x="16233675" y="19010055"/>
            <a:ext cx="2957637" cy="2693830"/>
          </a:xfrm>
          <a:prstGeom prst="rect">
            <a:avLst/>
          </a:prstGeom>
          <a:ln w="12700">
            <a:miter lim="400000"/>
          </a:ln>
        </p:spPr>
      </p:pic>
      <p:pic>
        <p:nvPicPr>
          <p:cNvPr id="128" name="Screen Shot 2022-05-01 at 4.35.31 PM.png" descr="Screen Shot 2022-05-01 at 4.35.31 PM.png"/>
          <p:cNvPicPr>
            <a:picLocks noChangeAspect="1"/>
          </p:cNvPicPr>
          <p:nvPr/>
        </p:nvPicPr>
        <p:blipFill>
          <a:blip r:embed="rId8">
            <a:extLst/>
          </a:blip>
          <a:stretch>
            <a:fillRect/>
          </a:stretch>
        </p:blipFill>
        <p:spPr>
          <a:xfrm>
            <a:off x="16989809" y="22157570"/>
            <a:ext cx="1850059" cy="1882140"/>
          </a:xfrm>
          <a:prstGeom prst="rect">
            <a:avLst/>
          </a:prstGeom>
          <a:ln w="12700">
            <a:miter lim="400000"/>
          </a:ln>
        </p:spPr>
      </p:pic>
      <p:sp>
        <p:nvSpPr>
          <p:cNvPr id="129" name="Text Box 40"/>
          <p:cNvSpPr txBox="1"/>
          <p:nvPr/>
        </p:nvSpPr>
        <p:spPr>
          <a:xfrm>
            <a:off x="1044089" y="6296104"/>
            <a:ext cx="13271893" cy="5570992"/>
          </a:xfrm>
          <a:prstGeom prst="rect">
            <a:avLst/>
          </a:prstGeom>
          <a:ln w="12700">
            <a:miter lim="400000"/>
          </a:ln>
          <a:extLst>
            <a:ext uri="{C572A759-6A51-4108-AA02-DFA0A04FC94B}">
              <ma14:wrappingTextBoxFlag xmlns:ma14="http://schemas.microsoft.com/office/mac/drawingml/2011/main" val="1"/>
            </a:ext>
          </a:extLst>
        </p:spPr>
        <p:txBody>
          <a:bodyPr lIns="222055" tIns="222055" rIns="222055" bIns="222055">
            <a:spAutoFit/>
          </a:bodyPr>
          <a:lstStyle>
            <a:lvl1pPr algn="just" defTabSz="4440237">
              <a:defRPr sz="4000"/>
            </a:lvl1pPr>
          </a:lstStyle>
          <a:p>
            <a:pPr/>
            <a:r>
              <a:t>Finding parking spots is a serious issue that wastes every drivers time and money. SpotOn implements a intelligent parking sensor system powered by image recognition. Low cost and low power are ensured due to the on board CNN processing power. After the near real time car detection, all the spots occupancy status will be send to the database through wireless communication and rendered on an web app for the user to check occupancy status of every parking spot.</a:t>
            </a:r>
          </a:p>
        </p:txBody>
      </p:sp>
      <p:sp>
        <p:nvSpPr>
          <p:cNvPr id="130" name="TextBox 39"/>
          <p:cNvSpPr txBox="1"/>
          <p:nvPr/>
        </p:nvSpPr>
        <p:spPr>
          <a:xfrm>
            <a:off x="167639" y="4651295"/>
            <a:ext cx="13624561" cy="1120141"/>
          </a:xfrm>
          <a:prstGeom prst="rect">
            <a:avLst/>
          </a:prstGeom>
          <a:ln w="12700">
            <a:miter lim="400000"/>
          </a:ln>
          <a:effectLst>
            <a:outerShdw sx="100000" sy="100000" kx="0" ky="0" algn="b" rotWithShape="0" blurRad="50800" dist="50800" dir="2700000">
              <a:srgbClr val="000000">
                <a:alpha val="40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i="1" sz="6600" u="sng">
                <a:latin typeface="Century Gothic"/>
                <a:ea typeface="Century Gothic"/>
                <a:cs typeface="Century Gothic"/>
                <a:sym typeface="Century Gothic"/>
              </a:defRPr>
            </a:lvl1pPr>
          </a:lstStyle>
          <a:p>
            <a:pPr/>
            <a:r>
              <a:t>Background</a:t>
            </a:r>
          </a:p>
        </p:txBody>
      </p:sp>
      <p:sp>
        <p:nvSpPr>
          <p:cNvPr id="131" name="Text Box 40"/>
          <p:cNvSpPr txBox="1"/>
          <p:nvPr/>
        </p:nvSpPr>
        <p:spPr>
          <a:xfrm>
            <a:off x="20375590" y="19001247"/>
            <a:ext cx="8246909" cy="2323711"/>
          </a:xfrm>
          <a:prstGeom prst="rect">
            <a:avLst/>
          </a:prstGeom>
          <a:ln w="12700">
            <a:miter lim="400000"/>
          </a:ln>
          <a:extLst>
            <a:ext uri="{C572A759-6A51-4108-AA02-DFA0A04FC94B}">
              <ma14:wrappingTextBoxFlag xmlns:ma14="http://schemas.microsoft.com/office/mac/drawingml/2011/main" val="1"/>
            </a:ext>
          </a:extLst>
        </p:spPr>
        <p:txBody>
          <a:bodyPr lIns="222055" tIns="222055" rIns="222055" bIns="222055">
            <a:spAutoFit/>
          </a:bodyPr>
          <a:lstStyle/>
          <a:p>
            <a:pPr defTabSz="4440237">
              <a:defRPr i="1" sz="3000" u="sng">
                <a:latin typeface="Century Gothic"/>
                <a:ea typeface="Century Gothic"/>
                <a:cs typeface="Century Gothic"/>
                <a:sym typeface="Century Gothic"/>
              </a:defRPr>
            </a:pPr>
            <a:r>
              <a:t>RFM95W Transceivers</a:t>
            </a:r>
          </a:p>
          <a:p>
            <a:pPr marL="401052" indent="-401052" defTabSz="4440237">
              <a:buSzPct val="100000"/>
              <a:buChar char="•"/>
              <a:defRPr sz="3000">
                <a:latin typeface="Century Gothic"/>
                <a:ea typeface="Century Gothic"/>
                <a:cs typeface="Century Gothic"/>
                <a:sym typeface="Century Gothic"/>
              </a:defRPr>
            </a:pPr>
            <a:r>
              <a:t>LoRaTM Modem</a:t>
            </a:r>
          </a:p>
          <a:p>
            <a:pPr marL="401052" indent="-401052" defTabSz="4440237">
              <a:buSzPct val="100000"/>
              <a:buChar char="•"/>
              <a:defRPr sz="3000">
                <a:latin typeface="Century Gothic"/>
                <a:ea typeface="Century Gothic"/>
                <a:cs typeface="Century Gothic"/>
                <a:sym typeface="Century Gothic"/>
              </a:defRPr>
            </a:pPr>
            <a:r>
              <a:t>168 dB maximum link budget</a:t>
            </a:r>
          </a:p>
          <a:p>
            <a:pPr marL="401052" indent="-401052" defTabSz="4440237">
              <a:buSzPct val="100000"/>
              <a:buChar char="•"/>
              <a:defRPr sz="3000">
                <a:latin typeface="Century Gothic"/>
                <a:ea typeface="Century Gothic"/>
                <a:cs typeface="Century Gothic"/>
                <a:sym typeface="Century Gothic"/>
              </a:defRPr>
            </a:pPr>
            <a:r>
              <a:t>SPI Interface</a:t>
            </a:r>
          </a:p>
        </p:txBody>
      </p:sp>
      <p:sp>
        <p:nvSpPr>
          <p:cNvPr id="132" name="Text Box 40"/>
          <p:cNvSpPr txBox="1"/>
          <p:nvPr/>
        </p:nvSpPr>
        <p:spPr>
          <a:xfrm>
            <a:off x="20099487" y="21897575"/>
            <a:ext cx="8246910" cy="2323711"/>
          </a:xfrm>
          <a:prstGeom prst="rect">
            <a:avLst/>
          </a:prstGeom>
          <a:ln w="12700">
            <a:miter lim="400000"/>
          </a:ln>
          <a:extLst>
            <a:ext uri="{C572A759-6A51-4108-AA02-DFA0A04FC94B}">
              <ma14:wrappingTextBoxFlag xmlns:ma14="http://schemas.microsoft.com/office/mac/drawingml/2011/main" val="1"/>
            </a:ext>
          </a:extLst>
        </p:spPr>
        <p:txBody>
          <a:bodyPr lIns="222055" tIns="222055" rIns="222055" bIns="222055">
            <a:spAutoFit/>
          </a:bodyPr>
          <a:lstStyle/>
          <a:p>
            <a:pPr defTabSz="4440237">
              <a:defRPr i="1" sz="3000" u="sng">
                <a:latin typeface="Century Gothic"/>
                <a:ea typeface="Century Gothic"/>
                <a:cs typeface="Century Gothic"/>
                <a:sym typeface="Century Gothic"/>
              </a:defRPr>
            </a:pPr>
            <a:r>
              <a:t>OVM7692</a:t>
            </a:r>
          </a:p>
          <a:p>
            <a:pPr marL="401052" indent="-401052" defTabSz="4440237">
              <a:buSzPct val="100000"/>
              <a:buChar char="•"/>
              <a:defRPr sz="3000">
                <a:latin typeface="Century Gothic"/>
                <a:ea typeface="Century Gothic"/>
                <a:cs typeface="Century Gothic"/>
                <a:sym typeface="Century Gothic"/>
              </a:defRPr>
            </a:pPr>
            <a:r>
              <a:t>1/13-inch optical format</a:t>
            </a:r>
          </a:p>
          <a:p>
            <a:pPr marL="401052" indent="-401052" defTabSz="4440237">
              <a:buSzPct val="100000"/>
              <a:buChar char="•"/>
              <a:defRPr sz="3000">
                <a:latin typeface="Century Gothic"/>
                <a:ea typeface="Century Gothic"/>
                <a:cs typeface="Century Gothic"/>
                <a:sym typeface="Century Gothic"/>
              </a:defRPr>
            </a:pPr>
            <a:r>
              <a:t>Automatic Exposure/Gain Control</a:t>
            </a:r>
          </a:p>
          <a:p>
            <a:pPr marL="401052" indent="-401052" defTabSz="4440237">
              <a:buSzPct val="100000"/>
              <a:buChar char="•"/>
              <a:defRPr sz="3000">
                <a:latin typeface="Century Gothic"/>
                <a:ea typeface="Century Gothic"/>
                <a:cs typeface="Century Gothic"/>
                <a:sym typeface="Century Gothic"/>
              </a:defRPr>
            </a:pPr>
            <a:r>
              <a:t>MIPI Interface</a:t>
            </a:r>
          </a:p>
        </p:txBody>
      </p:sp>
      <p:sp>
        <p:nvSpPr>
          <p:cNvPr id="133" name="Text Box 40"/>
          <p:cNvSpPr txBox="1"/>
          <p:nvPr/>
        </p:nvSpPr>
        <p:spPr>
          <a:xfrm>
            <a:off x="20375590" y="27695342"/>
            <a:ext cx="8246909" cy="1853811"/>
          </a:xfrm>
          <a:prstGeom prst="rect">
            <a:avLst/>
          </a:prstGeom>
          <a:ln w="12700">
            <a:miter lim="400000"/>
          </a:ln>
          <a:extLst>
            <a:ext uri="{C572A759-6A51-4108-AA02-DFA0A04FC94B}">
              <ma14:wrappingTextBoxFlag xmlns:ma14="http://schemas.microsoft.com/office/mac/drawingml/2011/main" val="1"/>
            </a:ext>
          </a:extLst>
        </p:spPr>
        <p:txBody>
          <a:bodyPr lIns="222055" tIns="222055" rIns="222055" bIns="222055">
            <a:spAutoFit/>
          </a:bodyPr>
          <a:lstStyle/>
          <a:p>
            <a:pPr defTabSz="4440237">
              <a:defRPr i="1" sz="3000" u="sng">
                <a:latin typeface="Century Gothic"/>
                <a:ea typeface="Century Gothic"/>
                <a:cs typeface="Century Gothic"/>
                <a:sym typeface="Century Gothic"/>
              </a:defRPr>
            </a:pPr>
            <a:r>
              <a:t>ILI9341TFT LCD Display</a:t>
            </a:r>
          </a:p>
          <a:p>
            <a:pPr marL="401052" indent="-401052" defTabSz="4440237">
              <a:buSzPct val="100000"/>
              <a:buChar char="•"/>
              <a:defRPr sz="3000">
                <a:latin typeface="Century Gothic"/>
                <a:ea typeface="Century Gothic"/>
                <a:cs typeface="Century Gothic"/>
                <a:sym typeface="Century Gothic"/>
              </a:defRPr>
            </a:pPr>
            <a:r>
              <a:t>Resolution: 240x320</a:t>
            </a:r>
          </a:p>
          <a:p>
            <a:pPr marL="401052" indent="-401052" defTabSz="4440237">
              <a:buSzPct val="100000"/>
              <a:buChar char="•"/>
              <a:defRPr sz="3000">
                <a:latin typeface="Century Gothic"/>
                <a:ea typeface="Century Gothic"/>
                <a:cs typeface="Century Gothic"/>
                <a:sym typeface="Century Gothic"/>
              </a:defRPr>
            </a:pPr>
            <a:r>
              <a:t>SPI Interface</a:t>
            </a:r>
          </a:p>
        </p:txBody>
      </p:sp>
      <p:pic>
        <p:nvPicPr>
          <p:cNvPr id="134" name="Screen Shot 2022-05-01 at 6.10.29 PM.png" descr="Screen Shot 2022-05-01 at 6.10.29 PM.png"/>
          <p:cNvPicPr>
            <a:picLocks noChangeAspect="1"/>
          </p:cNvPicPr>
          <p:nvPr/>
        </p:nvPicPr>
        <p:blipFill>
          <a:blip r:embed="rId9">
            <a:extLst/>
          </a:blip>
          <a:stretch>
            <a:fillRect/>
          </a:stretch>
        </p:blipFill>
        <p:spPr>
          <a:xfrm>
            <a:off x="16188861" y="27328201"/>
            <a:ext cx="3047144" cy="2816688"/>
          </a:xfrm>
          <a:prstGeom prst="rect">
            <a:avLst/>
          </a:prstGeom>
          <a:ln w="12700">
            <a:miter lim="400000"/>
          </a:ln>
        </p:spPr>
      </p:pic>
      <p:pic>
        <p:nvPicPr>
          <p:cNvPr id="135" name="5515da9785a10df91346dad2e3f751fea88da619.jpg" descr="5515da9785a10df91346dad2e3f751fea88da619.jpg"/>
          <p:cNvPicPr>
            <a:picLocks noChangeAspect="1"/>
          </p:cNvPicPr>
          <p:nvPr/>
        </p:nvPicPr>
        <p:blipFill>
          <a:blip r:embed="rId10">
            <a:extLst/>
          </a:blip>
          <a:stretch>
            <a:fillRect/>
          </a:stretch>
        </p:blipFill>
        <p:spPr>
          <a:xfrm>
            <a:off x="21849402" y="9100799"/>
            <a:ext cx="7191604" cy="4743615"/>
          </a:xfrm>
          <a:prstGeom prst="rect">
            <a:avLst/>
          </a:prstGeom>
          <a:ln w="12700">
            <a:miter lim="400000"/>
          </a:ln>
        </p:spPr>
      </p:pic>
      <p:sp>
        <p:nvSpPr>
          <p:cNvPr id="136" name="Vehicle Detection Node"/>
          <p:cNvSpPr txBox="1"/>
          <p:nvPr/>
        </p:nvSpPr>
        <p:spPr>
          <a:xfrm>
            <a:off x="15253382" y="6992456"/>
            <a:ext cx="7282698" cy="179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5500">
                <a:latin typeface="Century Gothic"/>
                <a:ea typeface="Century Gothic"/>
                <a:cs typeface="Century Gothic"/>
                <a:sym typeface="Century Gothic"/>
              </a:defRPr>
            </a:lvl1pPr>
          </a:lstStyle>
          <a:p>
            <a:pPr/>
            <a:r>
              <a:t>Vehicle Detection Node</a:t>
            </a:r>
          </a:p>
        </p:txBody>
      </p:sp>
      <p:sp>
        <p:nvSpPr>
          <p:cNvPr id="137" name="Gateway…"/>
          <p:cNvSpPr txBox="1"/>
          <p:nvPr/>
        </p:nvSpPr>
        <p:spPr>
          <a:xfrm>
            <a:off x="23473481" y="7094180"/>
            <a:ext cx="3506600" cy="179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5500">
                <a:latin typeface="Century Gothic"/>
                <a:ea typeface="Century Gothic"/>
                <a:cs typeface="Century Gothic"/>
                <a:sym typeface="Century Gothic"/>
              </a:defRPr>
            </a:pPr>
            <a:r>
              <a:t>Gateway </a:t>
            </a:r>
          </a:p>
          <a:p>
            <a:pPr algn="ctr">
              <a:defRPr sz="5500">
                <a:latin typeface="Century Gothic"/>
                <a:ea typeface="Century Gothic"/>
                <a:cs typeface="Century Gothic"/>
                <a:sym typeface="Century Gothic"/>
              </a:defRPr>
            </a:pPr>
            <a:r>
              <a:t>Server</a:t>
            </a:r>
          </a:p>
        </p:txBody>
      </p:sp>
      <p:sp>
        <p:nvSpPr>
          <p:cNvPr id="138" name="Text Box 40"/>
          <p:cNvSpPr txBox="1"/>
          <p:nvPr/>
        </p:nvSpPr>
        <p:spPr>
          <a:xfrm>
            <a:off x="20099487" y="24249434"/>
            <a:ext cx="8246910" cy="2323711"/>
          </a:xfrm>
          <a:prstGeom prst="rect">
            <a:avLst/>
          </a:prstGeom>
          <a:ln w="12700">
            <a:miter lim="400000"/>
          </a:ln>
          <a:extLst>
            <a:ext uri="{C572A759-6A51-4108-AA02-DFA0A04FC94B}">
              <ma14:wrappingTextBoxFlag xmlns:ma14="http://schemas.microsoft.com/office/mac/drawingml/2011/main" val="1"/>
            </a:ext>
          </a:extLst>
        </p:spPr>
        <p:txBody>
          <a:bodyPr lIns="222055" tIns="222055" rIns="222055" bIns="222055">
            <a:spAutoFit/>
          </a:bodyPr>
          <a:lstStyle/>
          <a:p>
            <a:pPr defTabSz="4440237">
              <a:defRPr i="1" sz="3000" u="sng">
                <a:latin typeface="Century Gothic"/>
                <a:ea typeface="Century Gothic"/>
                <a:cs typeface="Century Gothic"/>
                <a:sym typeface="Century Gothic"/>
              </a:defRPr>
            </a:pPr>
            <a:r>
              <a:t>RAK2247 LoRaWan Gateway</a:t>
            </a:r>
          </a:p>
          <a:p>
            <a:pPr marL="401052" indent="-401052" defTabSz="4440237">
              <a:buSzPct val="100000"/>
              <a:buChar char="•"/>
              <a:defRPr sz="3000">
                <a:latin typeface="Century Gothic"/>
                <a:ea typeface="Century Gothic"/>
                <a:cs typeface="Century Gothic"/>
                <a:sym typeface="Century Gothic"/>
              </a:defRPr>
            </a:pPr>
            <a:r>
              <a:t>-139dBM sensitivity</a:t>
            </a:r>
          </a:p>
          <a:p>
            <a:pPr marL="401052" indent="-401052" defTabSz="4440237">
              <a:buSzPct val="100000"/>
              <a:buChar char="•"/>
              <a:defRPr sz="3000">
                <a:latin typeface="Century Gothic"/>
                <a:ea typeface="Century Gothic"/>
                <a:cs typeface="Century Gothic"/>
                <a:sym typeface="Century Gothic"/>
              </a:defRPr>
            </a:pPr>
            <a:r>
              <a:t>Full LoRaWAN 1.0.2 stack support</a:t>
            </a:r>
          </a:p>
          <a:p>
            <a:pPr marL="401052" indent="-401052" defTabSz="4440237">
              <a:buSzPct val="100000"/>
              <a:buChar char="•"/>
              <a:defRPr sz="3000">
                <a:latin typeface="Century Gothic"/>
                <a:ea typeface="Century Gothic"/>
                <a:cs typeface="Century Gothic"/>
                <a:sym typeface="Century Gothic"/>
              </a:defRPr>
            </a:pPr>
            <a:r>
              <a:t>SPl interface</a:t>
            </a:r>
          </a:p>
        </p:txBody>
      </p:sp>
      <p:pic>
        <p:nvPicPr>
          <p:cNvPr id="139" name="rak2247.jpg" descr="rak2247.jpg"/>
          <p:cNvPicPr>
            <a:picLocks noChangeAspect="1"/>
          </p:cNvPicPr>
          <p:nvPr/>
        </p:nvPicPr>
        <p:blipFill>
          <a:blip r:embed="rId11">
            <a:extLst/>
          </a:blip>
          <a:stretch>
            <a:fillRect/>
          </a:stretch>
        </p:blipFill>
        <p:spPr>
          <a:xfrm>
            <a:off x="16924470" y="24608243"/>
            <a:ext cx="2146428" cy="2816688"/>
          </a:xfrm>
          <a:prstGeom prst="rect">
            <a:avLst/>
          </a:prstGeom>
          <a:ln w="12700">
            <a:miter lim="400000"/>
          </a:ln>
        </p:spPr>
      </p:pic>
      <p:pic>
        <p:nvPicPr>
          <p:cNvPr id="140" name="product.jpg" descr="product.jpg"/>
          <p:cNvPicPr>
            <a:picLocks noChangeAspect="1"/>
          </p:cNvPicPr>
          <p:nvPr/>
        </p:nvPicPr>
        <p:blipFill>
          <a:blip r:embed="rId12">
            <a:extLst/>
          </a:blip>
          <a:stretch>
            <a:fillRect/>
          </a:stretch>
        </p:blipFill>
        <p:spPr>
          <a:xfrm>
            <a:off x="15463787" y="8865537"/>
            <a:ext cx="5980205" cy="4634658"/>
          </a:xfrm>
          <a:prstGeom prst="rect">
            <a:avLst/>
          </a:prstGeom>
          <a:ln w="12700">
            <a:miter lim="400000"/>
          </a:ln>
        </p:spPr>
      </p:pic>
      <p:pic>
        <p:nvPicPr>
          <p:cNvPr id="141" name="Screen Shot 2022-05-05 at 08.55.32.png" descr="Screen Shot 2022-05-05 at 08.55.32.png"/>
          <p:cNvPicPr>
            <a:picLocks noChangeAspect="1"/>
          </p:cNvPicPr>
          <p:nvPr/>
        </p:nvPicPr>
        <p:blipFill>
          <a:blip r:embed="rId13">
            <a:extLst/>
          </a:blip>
          <a:stretch>
            <a:fillRect/>
          </a:stretch>
        </p:blipFill>
        <p:spPr>
          <a:xfrm>
            <a:off x="32141024" y="5616599"/>
            <a:ext cx="9022358" cy="5724020"/>
          </a:xfrm>
          <a:prstGeom prst="rect">
            <a:avLst/>
          </a:prstGeom>
          <a:ln w="12700">
            <a:miter lim="400000"/>
          </a:ln>
        </p:spPr>
      </p:pic>
      <p:sp>
        <p:nvSpPr>
          <p:cNvPr id="142" name="TextBox 20"/>
          <p:cNvSpPr txBox="1"/>
          <p:nvPr/>
        </p:nvSpPr>
        <p:spPr>
          <a:xfrm>
            <a:off x="29446584" y="11393952"/>
            <a:ext cx="13624561" cy="1120141"/>
          </a:xfrm>
          <a:prstGeom prst="rect">
            <a:avLst/>
          </a:prstGeom>
          <a:ln w="12700">
            <a:miter lim="400000"/>
          </a:ln>
          <a:effectLst>
            <a:outerShdw sx="100000" sy="100000" kx="0" ky="0" algn="b" rotWithShape="0" blurRad="50800" dist="50800" dir="2700000">
              <a:srgbClr val="000000">
                <a:alpha val="40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i="1" sz="6600" u="sng">
                <a:latin typeface="Century Gothic"/>
                <a:ea typeface="Century Gothic"/>
                <a:cs typeface="Century Gothic"/>
                <a:sym typeface="Century Gothic"/>
              </a:defRPr>
            </a:lvl1pPr>
          </a:lstStyle>
          <a:p>
            <a:pPr/>
            <a:r>
              <a:t>CNN Model Architecture</a:t>
            </a:r>
          </a:p>
        </p:txBody>
      </p:sp>
      <p:pic>
        <p:nvPicPr>
          <p:cNvPr id="143" name="279650002_369159008591397_3475677785462244494_n.png" descr="279650002_369159008591397_3475677785462244494_n.png"/>
          <p:cNvPicPr>
            <a:picLocks noChangeAspect="1"/>
          </p:cNvPicPr>
          <p:nvPr/>
        </p:nvPicPr>
        <p:blipFill>
          <a:blip r:embed="rId14">
            <a:extLst/>
          </a:blip>
          <a:stretch>
            <a:fillRect/>
          </a:stretch>
        </p:blipFill>
        <p:spPr>
          <a:xfrm>
            <a:off x="29932011" y="12941131"/>
            <a:ext cx="16283440" cy="4999492"/>
          </a:xfrm>
          <a:prstGeom prst="rect">
            <a:avLst/>
          </a:prstGeom>
          <a:ln w="12700">
            <a:miter lim="400000"/>
          </a:ln>
        </p:spPr>
      </p:pic>
      <p:pic>
        <p:nvPicPr>
          <p:cNvPr id="144" name="279620574_566739524781618_7169676103668551060_n.jpg" descr="279620574_566739524781618_7169676103668551060_n.jpg"/>
          <p:cNvPicPr>
            <a:picLocks noChangeAspect="1"/>
          </p:cNvPicPr>
          <p:nvPr/>
        </p:nvPicPr>
        <p:blipFill>
          <a:blip r:embed="rId15">
            <a:extLst/>
          </a:blip>
          <a:stretch>
            <a:fillRect/>
          </a:stretch>
        </p:blipFill>
        <p:spPr>
          <a:xfrm>
            <a:off x="30466676" y="20075605"/>
            <a:ext cx="12218648" cy="9163988"/>
          </a:xfrm>
          <a:prstGeom prst="rect">
            <a:avLst/>
          </a:prstGeom>
          <a:ln w="12700">
            <a:miter lim="400000"/>
          </a:ln>
        </p:spPr>
      </p:pic>
      <p:pic>
        <p:nvPicPr>
          <p:cNvPr id="145" name="Maxim Parking-2.png" descr="Maxim Parking-2.png"/>
          <p:cNvPicPr>
            <a:picLocks noChangeAspect="1"/>
          </p:cNvPicPr>
          <p:nvPr/>
        </p:nvPicPr>
        <p:blipFill>
          <a:blip r:embed="rId16">
            <a:extLst/>
          </a:blip>
          <a:stretch>
            <a:fillRect/>
          </a:stretch>
        </p:blipFill>
        <p:spPr>
          <a:xfrm>
            <a:off x="298431" y="22885252"/>
            <a:ext cx="14033538" cy="505207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Design">
  <a:themeElements>
    <a:clrScheme name="Default Design">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Design">
      <a:majorFont>
        <a:latin typeface="Arial"/>
        <a:ea typeface="Arial"/>
        <a:cs typeface="Arial"/>
      </a:majorFont>
      <a:minorFont>
        <a:latin typeface="Helvetica"/>
        <a:ea typeface="Helvetica"/>
        <a:cs typeface="Helvetica"/>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Design">
  <a:themeElements>
    <a:clrScheme name="Default Design">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Design">
      <a:majorFont>
        <a:latin typeface="Arial"/>
        <a:ea typeface="Arial"/>
        <a:cs typeface="Arial"/>
      </a:majorFont>
      <a:minorFont>
        <a:latin typeface="Helvetica"/>
        <a:ea typeface="Helvetica"/>
        <a:cs typeface="Helvetica"/>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8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